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3"/>
  </p:sldMasterIdLst>
  <p:notesMasterIdLst>
    <p:notesMasterId r:id="rId9"/>
  </p:notesMasterIdLst>
  <p:sldIdLst>
    <p:sldId id="256" r:id="rId4"/>
    <p:sldId id="344" r:id="rId5"/>
    <p:sldId id="259" r:id="rId6"/>
    <p:sldId id="345" r:id="rId7"/>
    <p:sldId id="346" r:id="rId8"/>
  </p:sldIdLst>
  <p:sldSz cx="9144000" cy="5143500" type="screen16x9"/>
  <p:notesSz cx="6858000" cy="9144000"/>
  <p:embeddedFontLst>
    <p:embeddedFont>
      <p:font typeface="Syncopate" panose="020B0604020202020204" charset="0"/>
      <p:regular r:id="rId10"/>
      <p:bold r:id="rId11"/>
    </p:embeddedFont>
    <p:embeddedFont>
      <p:font typeface="Work Sans Light" pitchFamily="2" charset="0"/>
      <p:regular r:id="rId12"/>
      <p:italic r:id="rId13"/>
    </p:embeddedFont>
    <p:embeddedFont>
      <p:font typeface="Work Sans Medium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00B103-B670-4C25-8033-031F841E786B}" v="157" dt="2022-12-06T22:02:39.287"/>
  </p1510:revLst>
</p1510:revInfo>
</file>

<file path=ppt/tableStyles.xml><?xml version="1.0" encoding="utf-8"?>
<a:tblStyleLst xmlns:a="http://schemas.openxmlformats.org/drawingml/2006/main" def="{875834B8-6237-4050-B052-275A93EE07E6}">
  <a:tblStyle styleId="{875834B8-6237-4050-B052-275A93EE07E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69" autoAdjust="0"/>
  </p:normalViewPr>
  <p:slideViewPr>
    <p:cSldViewPr snapToGrid="0">
      <p:cViewPr varScale="1">
        <p:scale>
          <a:sx n="134" d="100"/>
          <a:sy n="134" d="100"/>
        </p:scale>
        <p:origin x="12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customXml" Target="../customXml/item2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font" Target="fonts/font2.fntdata"/><Relationship Id="rId5" Type="http://schemas.openxmlformats.org/officeDocument/2006/relationships/slide" Target="slides/slide2.xml"/><Relationship Id="rId15" Type="http://schemas.openxmlformats.org/officeDocument/2006/relationships/font" Target="fonts/font6.fntdata"/><Relationship Id="rId23" Type="http://schemas.microsoft.com/office/2015/10/relationships/revisionInfo" Target="revisionInfo.xml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ua Enrico Pasti Altran" userId="4ba1b9ae-2326-4de5-88a9-fb37890b3cbc" providerId="ADAL" clId="{953F841A-FC8E-4C59-8ABA-1147DA740A59}"/>
    <pc:docChg chg="undo custSel addSld delSld modSld sldOrd modSection">
      <pc:chgData name="Kaua Enrico Pasti Altran" userId="4ba1b9ae-2326-4de5-88a9-fb37890b3cbc" providerId="ADAL" clId="{953F841A-FC8E-4C59-8ABA-1147DA740A59}" dt="2022-11-04T22:17:58.756" v="2523" actId="478"/>
      <pc:docMkLst>
        <pc:docMk/>
      </pc:docMkLst>
      <pc:sldChg chg="addSp delSp modSp mod 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0" sldId="256"/>
        </pc:sldMkLst>
        <pc:spChg chg="add del mod">
          <ac:chgData name="Kaua Enrico Pasti Altran" userId="4ba1b9ae-2326-4de5-88a9-fb37890b3cbc" providerId="ADAL" clId="{953F841A-FC8E-4C59-8ABA-1147DA740A59}" dt="2022-11-03T22:42:58.336" v="1390" actId="22"/>
          <ac:spMkLst>
            <pc:docMk/>
            <pc:sldMk cId="0" sldId="256"/>
            <ac:spMk id="4" creationId="{FF053474-544A-C61E-D5D1-B36F2A82BC1F}"/>
          </ac:spMkLst>
        </pc:spChg>
        <pc:spChg chg="add mod">
          <ac:chgData name="Kaua Enrico Pasti Altran" userId="4ba1b9ae-2326-4de5-88a9-fb37890b3cbc" providerId="ADAL" clId="{953F841A-FC8E-4C59-8ABA-1147DA740A59}" dt="2022-11-03T22:43:49.579" v="1407" actId="1076"/>
          <ac:spMkLst>
            <pc:docMk/>
            <pc:sldMk cId="0" sldId="256"/>
            <ac:spMk id="6" creationId="{E838F419-8ACC-A270-F638-8F9E860C0E3A}"/>
          </ac:spMkLst>
        </pc:spChg>
        <pc:spChg chg="mod">
          <ac:chgData name="Kaua Enrico Pasti Altran" userId="4ba1b9ae-2326-4de5-88a9-fb37890b3cbc" providerId="ADAL" clId="{953F841A-FC8E-4C59-8ABA-1147DA740A59}" dt="2022-11-03T22:43:43.102" v="1405" actId="14100"/>
          <ac:spMkLst>
            <pc:docMk/>
            <pc:sldMk cId="0" sldId="256"/>
            <ac:spMk id="581" creationId="{00000000-0000-0000-0000-000000000000}"/>
          </ac:spMkLst>
        </pc:spChg>
      </pc:sldChg>
      <pc:sldChg chg="modSp mod 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0" sldId="259"/>
        </pc:sldMkLst>
        <pc:spChg chg="mod">
          <ac:chgData name="Kaua Enrico Pasti Altran" userId="4ba1b9ae-2326-4de5-88a9-fb37890b3cbc" providerId="ADAL" clId="{953F841A-FC8E-4C59-8ABA-1147DA740A59}" dt="2022-11-03T22:03:52.340" v="52" actId="14100"/>
          <ac:spMkLst>
            <pc:docMk/>
            <pc:sldMk cId="0" sldId="259"/>
            <ac:spMk id="644" creationId="{00000000-0000-0000-0000-000000000000}"/>
          </ac:spMkLst>
        </pc:spChg>
        <pc:spChg chg="mod">
          <ac:chgData name="Kaua Enrico Pasti Altran" userId="4ba1b9ae-2326-4de5-88a9-fb37890b3cbc" providerId="ADAL" clId="{953F841A-FC8E-4C59-8ABA-1147DA740A59}" dt="2022-11-03T22:03:47.849" v="50" actId="14100"/>
          <ac:spMkLst>
            <pc:docMk/>
            <pc:sldMk cId="0" sldId="259"/>
            <ac:spMk id="645" creationId="{00000000-0000-0000-0000-000000000000}"/>
          </ac:spMkLst>
        </pc:spChg>
        <pc:spChg chg="mod">
          <ac:chgData name="Kaua Enrico Pasti Altran" userId="4ba1b9ae-2326-4de5-88a9-fb37890b3cbc" providerId="ADAL" clId="{953F841A-FC8E-4C59-8ABA-1147DA740A59}" dt="2022-11-03T22:03:42.779" v="49" actId="1035"/>
          <ac:spMkLst>
            <pc:docMk/>
            <pc:sldMk cId="0" sldId="259"/>
            <ac:spMk id="646" creationId="{00000000-0000-0000-0000-000000000000}"/>
          </ac:spMkLst>
        </pc:spChg>
        <pc:spChg chg="mod">
          <ac:chgData name="Kaua Enrico Pasti Altran" userId="4ba1b9ae-2326-4de5-88a9-fb37890b3cbc" providerId="ADAL" clId="{953F841A-FC8E-4C59-8ABA-1147DA740A59}" dt="2022-11-03T22:49:38.289" v="1915" actId="404"/>
          <ac:spMkLst>
            <pc:docMk/>
            <pc:sldMk cId="0" sldId="259"/>
            <ac:spMk id="647" creationId="{00000000-0000-0000-0000-000000000000}"/>
          </ac:spMkLst>
        </pc:spChg>
      </pc:sldChg>
      <pc:sldChg chg="modSp mod 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0" sldId="262"/>
        </pc:sldMkLst>
        <pc:spChg chg="mod">
          <ac:chgData name="Kaua Enrico Pasti Altran" userId="4ba1b9ae-2326-4de5-88a9-fb37890b3cbc" providerId="ADAL" clId="{953F841A-FC8E-4C59-8ABA-1147DA740A59}" dt="2022-11-03T22:03:11.682" v="21" actId="1037"/>
          <ac:spMkLst>
            <pc:docMk/>
            <pc:sldMk cId="0" sldId="262"/>
            <ac:spMk id="747" creationId="{00000000-0000-0000-0000-000000000000}"/>
          </ac:spMkLst>
        </pc:spChg>
        <pc:spChg chg="mod">
          <ac:chgData name="Kaua Enrico Pasti Altran" userId="4ba1b9ae-2326-4de5-88a9-fb37890b3cbc" providerId="ADAL" clId="{953F841A-FC8E-4C59-8ABA-1147DA740A59}" dt="2022-11-03T22:52:10.136" v="1918"/>
          <ac:spMkLst>
            <pc:docMk/>
            <pc:sldMk cId="0" sldId="262"/>
            <ac:spMk id="752" creationId="{00000000-0000-0000-0000-000000000000}"/>
          </ac:spMkLst>
        </pc:spChg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0" sldId="275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0" sldId="276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0" sldId="277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0" sldId="278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0" sldId="279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0" sldId="280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0" sldId="281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0" sldId="282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0" sldId="283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0" sldId="284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0" sldId="285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0" sldId="286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0" sldId="287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0" sldId="288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0" sldId="289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0" sldId="290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0" sldId="291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0" sldId="292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3966132389" sldId="294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1626134621" sldId="295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2315911132" sldId="296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1496980219" sldId="297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3799511818" sldId="298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978661738" sldId="299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933854565" sldId="300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2517747229" sldId="301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1712651989" sldId="302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301477295" sldId="303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2335468452" sldId="304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533788907" sldId="305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2696247943" sldId="306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4241359049" sldId="307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1396298622" sldId="308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3905825762" sldId="309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3608991559" sldId="310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3395692344" sldId="311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1390017788" sldId="312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4072210580" sldId="313"/>
        </pc:sldMkLst>
      </pc:sldChg>
      <pc:sldChg chg="addSp delSp modSp mod ord modTransition">
        <pc:chgData name="Kaua Enrico Pasti Altran" userId="4ba1b9ae-2326-4de5-88a9-fb37890b3cbc" providerId="ADAL" clId="{953F841A-FC8E-4C59-8ABA-1147DA740A59}" dt="2022-11-04T22:06:07.336" v="2220"/>
        <pc:sldMkLst>
          <pc:docMk/>
          <pc:sldMk cId="2990528803" sldId="314"/>
        </pc:sldMkLst>
        <pc:spChg chg="del">
          <ac:chgData name="Kaua Enrico Pasti Altran" userId="4ba1b9ae-2326-4de5-88a9-fb37890b3cbc" providerId="ADAL" clId="{953F841A-FC8E-4C59-8ABA-1147DA740A59}" dt="2022-11-03T22:04:20.443" v="94" actId="478"/>
          <ac:spMkLst>
            <pc:docMk/>
            <pc:sldMk cId="2990528803" sldId="314"/>
            <ac:spMk id="2" creationId="{D420EA82-8879-1BE6-CCE7-E68904269926}"/>
          </ac:spMkLst>
        </pc:spChg>
        <pc:spChg chg="del">
          <ac:chgData name="Kaua Enrico Pasti Altran" userId="4ba1b9ae-2326-4de5-88a9-fb37890b3cbc" providerId="ADAL" clId="{953F841A-FC8E-4C59-8ABA-1147DA740A59}" dt="2022-11-03T22:04:20.443" v="94" actId="478"/>
          <ac:spMkLst>
            <pc:docMk/>
            <pc:sldMk cId="2990528803" sldId="314"/>
            <ac:spMk id="3" creationId="{D614FFEE-DFFC-27B8-5B4C-AA1CED88F492}"/>
          </ac:spMkLst>
        </pc:spChg>
        <pc:spChg chg="del">
          <ac:chgData name="Kaua Enrico Pasti Altran" userId="4ba1b9ae-2326-4de5-88a9-fb37890b3cbc" providerId="ADAL" clId="{953F841A-FC8E-4C59-8ABA-1147DA740A59}" dt="2022-11-03T22:04:20.443" v="94" actId="478"/>
          <ac:spMkLst>
            <pc:docMk/>
            <pc:sldMk cId="2990528803" sldId="314"/>
            <ac:spMk id="4" creationId="{10BDDA07-F595-3985-BD4E-253135C1C8BD}"/>
          </ac:spMkLst>
        </pc:spChg>
        <pc:spChg chg="del">
          <ac:chgData name="Kaua Enrico Pasti Altran" userId="4ba1b9ae-2326-4de5-88a9-fb37890b3cbc" providerId="ADAL" clId="{953F841A-FC8E-4C59-8ABA-1147DA740A59}" dt="2022-11-03T22:04:20.443" v="94" actId="478"/>
          <ac:spMkLst>
            <pc:docMk/>
            <pc:sldMk cId="2990528803" sldId="314"/>
            <ac:spMk id="5" creationId="{5B7C2A74-661B-6B53-3DCC-35EE223D482A}"/>
          </ac:spMkLst>
        </pc:spChg>
        <pc:spChg chg="del">
          <ac:chgData name="Kaua Enrico Pasti Altran" userId="4ba1b9ae-2326-4de5-88a9-fb37890b3cbc" providerId="ADAL" clId="{953F841A-FC8E-4C59-8ABA-1147DA740A59}" dt="2022-11-03T22:04:20.443" v="94" actId="478"/>
          <ac:spMkLst>
            <pc:docMk/>
            <pc:sldMk cId="2990528803" sldId="314"/>
            <ac:spMk id="6" creationId="{C99640EE-1984-E001-74C8-20F284F9EA91}"/>
          </ac:spMkLst>
        </pc:spChg>
        <pc:spChg chg="del">
          <ac:chgData name="Kaua Enrico Pasti Altran" userId="4ba1b9ae-2326-4de5-88a9-fb37890b3cbc" providerId="ADAL" clId="{953F841A-FC8E-4C59-8ABA-1147DA740A59}" dt="2022-11-03T22:04:20.443" v="94" actId="478"/>
          <ac:spMkLst>
            <pc:docMk/>
            <pc:sldMk cId="2990528803" sldId="314"/>
            <ac:spMk id="7" creationId="{14097F0B-4A15-CE78-5D14-AE49054F6AB8}"/>
          </ac:spMkLst>
        </pc:spChg>
        <pc:spChg chg="del">
          <ac:chgData name="Kaua Enrico Pasti Altran" userId="4ba1b9ae-2326-4de5-88a9-fb37890b3cbc" providerId="ADAL" clId="{953F841A-FC8E-4C59-8ABA-1147DA740A59}" dt="2022-11-03T22:04:20.443" v="94" actId="478"/>
          <ac:spMkLst>
            <pc:docMk/>
            <pc:sldMk cId="2990528803" sldId="314"/>
            <ac:spMk id="8" creationId="{0BD128B7-E485-2452-8F55-C329A01BD169}"/>
          </ac:spMkLst>
        </pc:spChg>
        <pc:spChg chg="del">
          <ac:chgData name="Kaua Enrico Pasti Altran" userId="4ba1b9ae-2326-4de5-88a9-fb37890b3cbc" providerId="ADAL" clId="{953F841A-FC8E-4C59-8ABA-1147DA740A59}" dt="2022-11-03T22:04:20.443" v="94" actId="478"/>
          <ac:spMkLst>
            <pc:docMk/>
            <pc:sldMk cId="2990528803" sldId="314"/>
            <ac:spMk id="9" creationId="{B82BE77C-1135-BEE3-6CB5-689FB79463B4}"/>
          </ac:spMkLst>
        </pc:spChg>
        <pc:spChg chg="del">
          <ac:chgData name="Kaua Enrico Pasti Altran" userId="4ba1b9ae-2326-4de5-88a9-fb37890b3cbc" providerId="ADAL" clId="{953F841A-FC8E-4C59-8ABA-1147DA740A59}" dt="2022-11-03T22:04:20.443" v="94" actId="478"/>
          <ac:spMkLst>
            <pc:docMk/>
            <pc:sldMk cId="2990528803" sldId="314"/>
            <ac:spMk id="10" creationId="{D0A34063-8A40-1AD7-8C98-CAB7AFB6F3FA}"/>
          </ac:spMkLst>
        </pc:spChg>
        <pc:spChg chg="del">
          <ac:chgData name="Kaua Enrico Pasti Altran" userId="4ba1b9ae-2326-4de5-88a9-fb37890b3cbc" providerId="ADAL" clId="{953F841A-FC8E-4C59-8ABA-1147DA740A59}" dt="2022-11-03T22:04:20.443" v="94" actId="478"/>
          <ac:spMkLst>
            <pc:docMk/>
            <pc:sldMk cId="2990528803" sldId="314"/>
            <ac:spMk id="11" creationId="{591524AD-D0B9-8E23-8E92-B2594C27C761}"/>
          </ac:spMkLst>
        </pc:spChg>
        <pc:spChg chg="del">
          <ac:chgData name="Kaua Enrico Pasti Altran" userId="4ba1b9ae-2326-4de5-88a9-fb37890b3cbc" providerId="ADAL" clId="{953F841A-FC8E-4C59-8ABA-1147DA740A59}" dt="2022-11-03T22:04:20.443" v="94" actId="478"/>
          <ac:spMkLst>
            <pc:docMk/>
            <pc:sldMk cId="2990528803" sldId="314"/>
            <ac:spMk id="12" creationId="{0B571FAF-67A0-C2DF-0F8F-19AC929A6DC6}"/>
          </ac:spMkLst>
        </pc:spChg>
        <pc:spChg chg="del">
          <ac:chgData name="Kaua Enrico Pasti Altran" userId="4ba1b9ae-2326-4de5-88a9-fb37890b3cbc" providerId="ADAL" clId="{953F841A-FC8E-4C59-8ABA-1147DA740A59}" dt="2022-11-03T22:04:20.443" v="94" actId="478"/>
          <ac:spMkLst>
            <pc:docMk/>
            <pc:sldMk cId="2990528803" sldId="314"/>
            <ac:spMk id="13" creationId="{EDA3828E-C4A3-311B-630F-0B2F7964E559}"/>
          </ac:spMkLst>
        </pc:spChg>
        <pc:spChg chg="del">
          <ac:chgData name="Kaua Enrico Pasti Altran" userId="4ba1b9ae-2326-4de5-88a9-fb37890b3cbc" providerId="ADAL" clId="{953F841A-FC8E-4C59-8ABA-1147DA740A59}" dt="2022-11-03T22:04:20.443" v="94" actId="478"/>
          <ac:spMkLst>
            <pc:docMk/>
            <pc:sldMk cId="2990528803" sldId="314"/>
            <ac:spMk id="14" creationId="{C1E072C4-F2F5-3CA8-E954-6FBA67BF7241}"/>
          </ac:spMkLst>
        </pc:spChg>
        <pc:spChg chg="add mod">
          <ac:chgData name="Kaua Enrico Pasti Altran" userId="4ba1b9ae-2326-4de5-88a9-fb37890b3cbc" providerId="ADAL" clId="{953F841A-FC8E-4C59-8ABA-1147DA740A59}" dt="2022-11-03T22:34:42.762" v="1383" actId="1076"/>
          <ac:spMkLst>
            <pc:docMk/>
            <pc:sldMk cId="2990528803" sldId="314"/>
            <ac:spMk id="15" creationId="{59A31A91-C3D0-783B-3103-57ECF010D56F}"/>
          </ac:spMkLst>
        </pc:spChg>
      </pc:sldChg>
      <pc:sldChg chg="delSp del mod">
        <pc:chgData name="Kaua Enrico Pasti Altran" userId="4ba1b9ae-2326-4de5-88a9-fb37890b3cbc" providerId="ADAL" clId="{953F841A-FC8E-4C59-8ABA-1147DA740A59}" dt="2022-11-03T22:24:00.554" v="845" actId="47"/>
        <pc:sldMkLst>
          <pc:docMk/>
          <pc:sldMk cId="3846593945" sldId="315"/>
        </pc:sldMkLst>
        <pc:spChg chg="del">
          <ac:chgData name="Kaua Enrico Pasti Altran" userId="4ba1b9ae-2326-4de5-88a9-fb37890b3cbc" providerId="ADAL" clId="{953F841A-FC8E-4C59-8ABA-1147DA740A59}" dt="2022-11-03T22:04:15.896" v="93" actId="478"/>
          <ac:spMkLst>
            <pc:docMk/>
            <pc:sldMk cId="3846593945" sldId="315"/>
            <ac:spMk id="2" creationId="{0F728C5D-75F9-DF40-6229-2A2690B89989}"/>
          </ac:spMkLst>
        </pc:spChg>
        <pc:spChg chg="del">
          <ac:chgData name="Kaua Enrico Pasti Altran" userId="4ba1b9ae-2326-4de5-88a9-fb37890b3cbc" providerId="ADAL" clId="{953F841A-FC8E-4C59-8ABA-1147DA740A59}" dt="2022-11-03T22:04:15.896" v="93" actId="478"/>
          <ac:spMkLst>
            <pc:docMk/>
            <pc:sldMk cId="3846593945" sldId="315"/>
            <ac:spMk id="3" creationId="{1F404A4E-CA2F-4D96-0423-DBDA97D89D8D}"/>
          </ac:spMkLst>
        </pc:spChg>
        <pc:spChg chg="del">
          <ac:chgData name="Kaua Enrico Pasti Altran" userId="4ba1b9ae-2326-4de5-88a9-fb37890b3cbc" providerId="ADAL" clId="{953F841A-FC8E-4C59-8ABA-1147DA740A59}" dt="2022-11-03T22:04:15.896" v="93" actId="478"/>
          <ac:spMkLst>
            <pc:docMk/>
            <pc:sldMk cId="3846593945" sldId="315"/>
            <ac:spMk id="4" creationId="{2A83E398-B6AE-F343-F7BC-74EBD6D9987A}"/>
          </ac:spMkLst>
        </pc:spChg>
        <pc:spChg chg="del">
          <ac:chgData name="Kaua Enrico Pasti Altran" userId="4ba1b9ae-2326-4de5-88a9-fb37890b3cbc" providerId="ADAL" clId="{953F841A-FC8E-4C59-8ABA-1147DA740A59}" dt="2022-11-03T22:04:15.896" v="93" actId="478"/>
          <ac:spMkLst>
            <pc:docMk/>
            <pc:sldMk cId="3846593945" sldId="315"/>
            <ac:spMk id="5" creationId="{4C96283D-5E92-D2C5-1EEC-6AC043CDB406}"/>
          </ac:spMkLst>
        </pc:spChg>
        <pc:spChg chg="del">
          <ac:chgData name="Kaua Enrico Pasti Altran" userId="4ba1b9ae-2326-4de5-88a9-fb37890b3cbc" providerId="ADAL" clId="{953F841A-FC8E-4C59-8ABA-1147DA740A59}" dt="2022-11-03T22:04:15.896" v="93" actId="478"/>
          <ac:spMkLst>
            <pc:docMk/>
            <pc:sldMk cId="3846593945" sldId="315"/>
            <ac:spMk id="6" creationId="{EEBA19A3-B46F-AD78-476A-A9C1C2157041}"/>
          </ac:spMkLst>
        </pc:spChg>
        <pc:spChg chg="del">
          <ac:chgData name="Kaua Enrico Pasti Altran" userId="4ba1b9ae-2326-4de5-88a9-fb37890b3cbc" providerId="ADAL" clId="{953F841A-FC8E-4C59-8ABA-1147DA740A59}" dt="2022-11-03T22:04:15.896" v="93" actId="478"/>
          <ac:spMkLst>
            <pc:docMk/>
            <pc:sldMk cId="3846593945" sldId="315"/>
            <ac:spMk id="7" creationId="{DE462E0F-2D93-39B6-5A27-F852BD72A935}"/>
          </ac:spMkLst>
        </pc:spChg>
        <pc:spChg chg="del">
          <ac:chgData name="Kaua Enrico Pasti Altran" userId="4ba1b9ae-2326-4de5-88a9-fb37890b3cbc" providerId="ADAL" clId="{953F841A-FC8E-4C59-8ABA-1147DA740A59}" dt="2022-11-03T22:04:15.896" v="93" actId="478"/>
          <ac:spMkLst>
            <pc:docMk/>
            <pc:sldMk cId="3846593945" sldId="315"/>
            <ac:spMk id="8" creationId="{EAECB613-DF7A-EA0E-984D-1A7DBADF0759}"/>
          </ac:spMkLst>
        </pc:spChg>
        <pc:spChg chg="del">
          <ac:chgData name="Kaua Enrico Pasti Altran" userId="4ba1b9ae-2326-4de5-88a9-fb37890b3cbc" providerId="ADAL" clId="{953F841A-FC8E-4C59-8ABA-1147DA740A59}" dt="2022-11-03T22:04:15.896" v="93" actId="478"/>
          <ac:spMkLst>
            <pc:docMk/>
            <pc:sldMk cId="3846593945" sldId="315"/>
            <ac:spMk id="9" creationId="{98ACD512-C4D0-19F0-B47D-E7EC6DBA6E0C}"/>
          </ac:spMkLst>
        </pc:spChg>
        <pc:spChg chg="del">
          <ac:chgData name="Kaua Enrico Pasti Altran" userId="4ba1b9ae-2326-4de5-88a9-fb37890b3cbc" providerId="ADAL" clId="{953F841A-FC8E-4C59-8ABA-1147DA740A59}" dt="2022-11-03T22:04:15.896" v="93" actId="478"/>
          <ac:spMkLst>
            <pc:docMk/>
            <pc:sldMk cId="3846593945" sldId="315"/>
            <ac:spMk id="10" creationId="{E475C9EA-F40A-0F58-E7ED-70CBCAEDA0AA}"/>
          </ac:spMkLst>
        </pc:spChg>
        <pc:spChg chg="del">
          <ac:chgData name="Kaua Enrico Pasti Altran" userId="4ba1b9ae-2326-4de5-88a9-fb37890b3cbc" providerId="ADAL" clId="{953F841A-FC8E-4C59-8ABA-1147DA740A59}" dt="2022-11-03T22:04:15.896" v="93" actId="478"/>
          <ac:spMkLst>
            <pc:docMk/>
            <pc:sldMk cId="3846593945" sldId="315"/>
            <ac:spMk id="11" creationId="{F255CE3A-4CB8-921E-28D6-17565AEE14BB}"/>
          </ac:spMkLst>
        </pc:spChg>
        <pc:spChg chg="del">
          <ac:chgData name="Kaua Enrico Pasti Altran" userId="4ba1b9ae-2326-4de5-88a9-fb37890b3cbc" providerId="ADAL" clId="{953F841A-FC8E-4C59-8ABA-1147DA740A59}" dt="2022-11-03T22:04:15.896" v="93" actId="478"/>
          <ac:spMkLst>
            <pc:docMk/>
            <pc:sldMk cId="3846593945" sldId="315"/>
            <ac:spMk id="12" creationId="{7C5EA13A-6C20-11F6-4339-F03132177AF8}"/>
          </ac:spMkLst>
        </pc:spChg>
        <pc:spChg chg="del">
          <ac:chgData name="Kaua Enrico Pasti Altran" userId="4ba1b9ae-2326-4de5-88a9-fb37890b3cbc" providerId="ADAL" clId="{953F841A-FC8E-4C59-8ABA-1147DA740A59}" dt="2022-11-03T22:04:15.896" v="93" actId="478"/>
          <ac:spMkLst>
            <pc:docMk/>
            <pc:sldMk cId="3846593945" sldId="315"/>
            <ac:spMk id="13" creationId="{1C7CC5E3-F76F-D260-6194-C97F73A46326}"/>
          </ac:spMkLst>
        </pc:spChg>
        <pc:spChg chg="del">
          <ac:chgData name="Kaua Enrico Pasti Altran" userId="4ba1b9ae-2326-4de5-88a9-fb37890b3cbc" providerId="ADAL" clId="{953F841A-FC8E-4C59-8ABA-1147DA740A59}" dt="2022-11-03T22:04:15.896" v="93" actId="478"/>
          <ac:spMkLst>
            <pc:docMk/>
            <pc:sldMk cId="3846593945" sldId="315"/>
            <ac:spMk id="14" creationId="{8D02B2EC-993E-EADD-0735-EB65E0C687CB}"/>
          </ac:spMkLst>
        </pc:spChg>
        <pc:spChg chg="del">
          <ac:chgData name="Kaua Enrico Pasti Altran" userId="4ba1b9ae-2326-4de5-88a9-fb37890b3cbc" providerId="ADAL" clId="{953F841A-FC8E-4C59-8ABA-1147DA740A59}" dt="2022-11-03T22:04:15.896" v="93" actId="478"/>
          <ac:spMkLst>
            <pc:docMk/>
            <pc:sldMk cId="3846593945" sldId="315"/>
            <ac:spMk id="15" creationId="{E35C6AB2-F7CA-F1C3-EE47-CFA7E659EEC5}"/>
          </ac:spMkLst>
        </pc:spChg>
        <pc:spChg chg="del">
          <ac:chgData name="Kaua Enrico Pasti Altran" userId="4ba1b9ae-2326-4de5-88a9-fb37890b3cbc" providerId="ADAL" clId="{953F841A-FC8E-4C59-8ABA-1147DA740A59}" dt="2022-11-03T22:04:15.896" v="93" actId="478"/>
          <ac:spMkLst>
            <pc:docMk/>
            <pc:sldMk cId="3846593945" sldId="315"/>
            <ac:spMk id="16" creationId="{C6389550-72AA-1359-8D5D-19D6520AE9FF}"/>
          </ac:spMkLst>
        </pc:spChg>
        <pc:spChg chg="del">
          <ac:chgData name="Kaua Enrico Pasti Altran" userId="4ba1b9ae-2326-4de5-88a9-fb37890b3cbc" providerId="ADAL" clId="{953F841A-FC8E-4C59-8ABA-1147DA740A59}" dt="2022-11-03T22:04:15.896" v="93" actId="478"/>
          <ac:spMkLst>
            <pc:docMk/>
            <pc:sldMk cId="3846593945" sldId="315"/>
            <ac:spMk id="17" creationId="{5B5810C1-CB85-6829-0D84-F53CD9854EA5}"/>
          </ac:spMkLst>
        </pc:spChg>
        <pc:spChg chg="del">
          <ac:chgData name="Kaua Enrico Pasti Altran" userId="4ba1b9ae-2326-4de5-88a9-fb37890b3cbc" providerId="ADAL" clId="{953F841A-FC8E-4C59-8ABA-1147DA740A59}" dt="2022-11-03T22:04:15.896" v="93" actId="478"/>
          <ac:spMkLst>
            <pc:docMk/>
            <pc:sldMk cId="3846593945" sldId="315"/>
            <ac:spMk id="18" creationId="{61D33AEC-A67C-F885-3765-E2E887D2058F}"/>
          </ac:spMkLst>
        </pc:spChg>
        <pc:spChg chg="del">
          <ac:chgData name="Kaua Enrico Pasti Altran" userId="4ba1b9ae-2326-4de5-88a9-fb37890b3cbc" providerId="ADAL" clId="{953F841A-FC8E-4C59-8ABA-1147DA740A59}" dt="2022-11-03T22:04:15.896" v="93" actId="478"/>
          <ac:spMkLst>
            <pc:docMk/>
            <pc:sldMk cId="3846593945" sldId="315"/>
            <ac:spMk id="19" creationId="{7AC9194D-1E02-C0D9-EEE0-8777B381B0EE}"/>
          </ac:spMkLst>
        </pc:spChg>
        <pc:spChg chg="del">
          <ac:chgData name="Kaua Enrico Pasti Altran" userId="4ba1b9ae-2326-4de5-88a9-fb37890b3cbc" providerId="ADAL" clId="{953F841A-FC8E-4C59-8ABA-1147DA740A59}" dt="2022-11-03T22:04:15.896" v="93" actId="478"/>
          <ac:spMkLst>
            <pc:docMk/>
            <pc:sldMk cId="3846593945" sldId="315"/>
            <ac:spMk id="20" creationId="{F614809B-7F4D-E0CB-77C9-7D0B8E58A7C3}"/>
          </ac:spMkLst>
        </pc:spChg>
      </pc:sldChg>
      <pc:sldChg chg="delSp del mod">
        <pc:chgData name="Kaua Enrico Pasti Altran" userId="4ba1b9ae-2326-4de5-88a9-fb37890b3cbc" providerId="ADAL" clId="{953F841A-FC8E-4C59-8ABA-1147DA740A59}" dt="2022-11-03T22:05:06.771" v="98" actId="47"/>
        <pc:sldMkLst>
          <pc:docMk/>
          <pc:sldMk cId="2390492145" sldId="316"/>
        </pc:sldMkLst>
        <pc:spChg chg="del">
          <ac:chgData name="Kaua Enrico Pasti Altran" userId="4ba1b9ae-2326-4de5-88a9-fb37890b3cbc" providerId="ADAL" clId="{953F841A-FC8E-4C59-8ABA-1147DA740A59}" dt="2022-11-03T22:04:10.630" v="92" actId="478"/>
          <ac:spMkLst>
            <pc:docMk/>
            <pc:sldMk cId="2390492145" sldId="316"/>
            <ac:spMk id="2" creationId="{CFC00E14-6D7B-5C52-9792-DA5AB7DA72C7}"/>
          </ac:spMkLst>
        </pc:spChg>
        <pc:spChg chg="del">
          <ac:chgData name="Kaua Enrico Pasti Altran" userId="4ba1b9ae-2326-4de5-88a9-fb37890b3cbc" providerId="ADAL" clId="{953F841A-FC8E-4C59-8ABA-1147DA740A59}" dt="2022-11-03T22:04:10.630" v="92" actId="478"/>
          <ac:spMkLst>
            <pc:docMk/>
            <pc:sldMk cId="2390492145" sldId="316"/>
            <ac:spMk id="3" creationId="{E8A4DC3A-9B3A-E339-7AC5-087BC7263220}"/>
          </ac:spMkLst>
        </pc:spChg>
        <pc:spChg chg="del">
          <ac:chgData name="Kaua Enrico Pasti Altran" userId="4ba1b9ae-2326-4de5-88a9-fb37890b3cbc" providerId="ADAL" clId="{953F841A-FC8E-4C59-8ABA-1147DA740A59}" dt="2022-11-03T22:04:10.630" v="92" actId="478"/>
          <ac:spMkLst>
            <pc:docMk/>
            <pc:sldMk cId="2390492145" sldId="316"/>
            <ac:spMk id="4" creationId="{B32D8200-4F97-18BB-2909-100A06047C76}"/>
          </ac:spMkLst>
        </pc:spChg>
        <pc:spChg chg="del">
          <ac:chgData name="Kaua Enrico Pasti Altran" userId="4ba1b9ae-2326-4de5-88a9-fb37890b3cbc" providerId="ADAL" clId="{953F841A-FC8E-4C59-8ABA-1147DA740A59}" dt="2022-11-03T22:04:10.630" v="92" actId="478"/>
          <ac:spMkLst>
            <pc:docMk/>
            <pc:sldMk cId="2390492145" sldId="316"/>
            <ac:spMk id="5" creationId="{A6323CD0-7798-CDF8-58C3-52871B6CFF05}"/>
          </ac:spMkLst>
        </pc:spChg>
        <pc:spChg chg="del">
          <ac:chgData name="Kaua Enrico Pasti Altran" userId="4ba1b9ae-2326-4de5-88a9-fb37890b3cbc" providerId="ADAL" clId="{953F841A-FC8E-4C59-8ABA-1147DA740A59}" dt="2022-11-03T22:04:10.630" v="92" actId="478"/>
          <ac:spMkLst>
            <pc:docMk/>
            <pc:sldMk cId="2390492145" sldId="316"/>
            <ac:spMk id="6" creationId="{67FDA4DF-E1BF-C6D9-A83B-752F6D1CD804}"/>
          </ac:spMkLst>
        </pc:spChg>
        <pc:spChg chg="del">
          <ac:chgData name="Kaua Enrico Pasti Altran" userId="4ba1b9ae-2326-4de5-88a9-fb37890b3cbc" providerId="ADAL" clId="{953F841A-FC8E-4C59-8ABA-1147DA740A59}" dt="2022-11-03T22:04:10.630" v="92" actId="478"/>
          <ac:spMkLst>
            <pc:docMk/>
            <pc:sldMk cId="2390492145" sldId="316"/>
            <ac:spMk id="7" creationId="{7E4544B7-694F-0A64-C8C6-DFDF2E13DE4B}"/>
          </ac:spMkLst>
        </pc:spChg>
        <pc:spChg chg="del">
          <ac:chgData name="Kaua Enrico Pasti Altran" userId="4ba1b9ae-2326-4de5-88a9-fb37890b3cbc" providerId="ADAL" clId="{953F841A-FC8E-4C59-8ABA-1147DA740A59}" dt="2022-11-03T22:04:10.630" v="92" actId="478"/>
          <ac:spMkLst>
            <pc:docMk/>
            <pc:sldMk cId="2390492145" sldId="316"/>
            <ac:spMk id="8" creationId="{513F5CB4-ED76-0217-E61F-729D47930009}"/>
          </ac:spMkLst>
        </pc:spChg>
        <pc:spChg chg="del">
          <ac:chgData name="Kaua Enrico Pasti Altran" userId="4ba1b9ae-2326-4de5-88a9-fb37890b3cbc" providerId="ADAL" clId="{953F841A-FC8E-4C59-8ABA-1147DA740A59}" dt="2022-11-03T22:04:10.630" v="92" actId="478"/>
          <ac:spMkLst>
            <pc:docMk/>
            <pc:sldMk cId="2390492145" sldId="316"/>
            <ac:spMk id="9" creationId="{466F15AE-2D5D-D3B6-D412-D739C0086462}"/>
          </ac:spMkLst>
        </pc:spChg>
        <pc:spChg chg="del">
          <ac:chgData name="Kaua Enrico Pasti Altran" userId="4ba1b9ae-2326-4de5-88a9-fb37890b3cbc" providerId="ADAL" clId="{953F841A-FC8E-4C59-8ABA-1147DA740A59}" dt="2022-11-03T22:04:10.630" v="92" actId="478"/>
          <ac:spMkLst>
            <pc:docMk/>
            <pc:sldMk cId="2390492145" sldId="316"/>
            <ac:spMk id="10" creationId="{29ADA6B5-7FF7-E0E5-D562-2C0B7DBAFFF2}"/>
          </ac:spMkLst>
        </pc:spChg>
        <pc:spChg chg="del">
          <ac:chgData name="Kaua Enrico Pasti Altran" userId="4ba1b9ae-2326-4de5-88a9-fb37890b3cbc" providerId="ADAL" clId="{953F841A-FC8E-4C59-8ABA-1147DA740A59}" dt="2022-11-03T22:04:10.630" v="92" actId="478"/>
          <ac:spMkLst>
            <pc:docMk/>
            <pc:sldMk cId="2390492145" sldId="316"/>
            <ac:spMk id="11" creationId="{58666E70-961F-3C1B-D799-518F1782D723}"/>
          </ac:spMkLst>
        </pc:spChg>
      </pc:sldChg>
      <pc:sldChg chg="delSp mod 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2453663519" sldId="317"/>
        </pc:sldMkLst>
        <pc:spChg chg="del">
          <ac:chgData name="Kaua Enrico Pasti Altran" userId="4ba1b9ae-2326-4de5-88a9-fb37890b3cbc" providerId="ADAL" clId="{953F841A-FC8E-4C59-8ABA-1147DA740A59}" dt="2022-11-03T22:04:24.523" v="95" actId="478"/>
          <ac:spMkLst>
            <pc:docMk/>
            <pc:sldMk cId="2453663519" sldId="317"/>
            <ac:spMk id="2" creationId="{31A87F31-FC05-2E0C-9813-ACDB0B7C366C}"/>
          </ac:spMkLst>
        </pc:spChg>
      </pc:sldChg>
      <pc:sldChg chg="delSp mod 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624771364" sldId="318"/>
        </pc:sldMkLst>
        <pc:spChg chg="del">
          <ac:chgData name="Kaua Enrico Pasti Altran" userId="4ba1b9ae-2326-4de5-88a9-fb37890b3cbc" providerId="ADAL" clId="{953F841A-FC8E-4C59-8ABA-1147DA740A59}" dt="2022-11-03T22:04:27.592" v="96" actId="478"/>
          <ac:spMkLst>
            <pc:docMk/>
            <pc:sldMk cId="624771364" sldId="318"/>
            <ac:spMk id="2" creationId="{87818C76-7B06-120E-4474-533235650DE7}"/>
          </ac:spMkLst>
        </pc:spChg>
        <pc:spChg chg="del">
          <ac:chgData name="Kaua Enrico Pasti Altran" userId="4ba1b9ae-2326-4de5-88a9-fb37890b3cbc" providerId="ADAL" clId="{953F841A-FC8E-4C59-8ABA-1147DA740A59}" dt="2022-11-03T22:04:27.592" v="96" actId="478"/>
          <ac:spMkLst>
            <pc:docMk/>
            <pc:sldMk cId="624771364" sldId="318"/>
            <ac:spMk id="3" creationId="{85EBBC2A-4E56-260E-7CB0-A00D74789987}"/>
          </ac:spMkLst>
        </pc:spChg>
      </pc:sldChg>
      <pc:sldChg chg="addSp delSp modSp add mod modTransition">
        <pc:chgData name="Kaua Enrico Pasti Altran" userId="4ba1b9ae-2326-4de5-88a9-fb37890b3cbc" providerId="ADAL" clId="{953F841A-FC8E-4C59-8ABA-1147DA740A59}" dt="2022-11-03T22:52:53.727" v="1922"/>
        <pc:sldMkLst>
          <pc:docMk/>
          <pc:sldMk cId="3569340442" sldId="319"/>
        </pc:sldMkLst>
        <pc:spChg chg="add del mod">
          <ac:chgData name="Kaua Enrico Pasti Altran" userId="4ba1b9ae-2326-4de5-88a9-fb37890b3cbc" providerId="ADAL" clId="{953F841A-FC8E-4C59-8ABA-1147DA740A59}" dt="2022-11-03T22:08:57.446" v="551" actId="478"/>
          <ac:spMkLst>
            <pc:docMk/>
            <pc:sldMk cId="3569340442" sldId="319"/>
            <ac:spMk id="3" creationId="{BDA9F2C3-FFF0-141C-7600-B636EC0D6A96}"/>
          </ac:spMkLst>
        </pc:spChg>
        <pc:spChg chg="add del mod">
          <ac:chgData name="Kaua Enrico Pasti Altran" userId="4ba1b9ae-2326-4de5-88a9-fb37890b3cbc" providerId="ADAL" clId="{953F841A-FC8E-4C59-8ABA-1147DA740A59}" dt="2022-11-03T22:09:00.607" v="552" actId="478"/>
          <ac:spMkLst>
            <pc:docMk/>
            <pc:sldMk cId="3569340442" sldId="319"/>
            <ac:spMk id="5" creationId="{20DBFAD8-38F4-E174-A642-0FA30BC0A1AE}"/>
          </ac:spMkLst>
        </pc:spChg>
        <pc:spChg chg="add del mod">
          <ac:chgData name="Kaua Enrico Pasti Altran" userId="4ba1b9ae-2326-4de5-88a9-fb37890b3cbc" providerId="ADAL" clId="{953F841A-FC8E-4C59-8ABA-1147DA740A59}" dt="2022-11-03T22:09:00.607" v="552" actId="478"/>
          <ac:spMkLst>
            <pc:docMk/>
            <pc:sldMk cId="3569340442" sldId="319"/>
            <ac:spMk id="7" creationId="{D8AB1316-171C-CF8A-EB31-924313F522EA}"/>
          </ac:spMkLst>
        </pc:spChg>
        <pc:spChg chg="add del mod">
          <ac:chgData name="Kaua Enrico Pasti Altran" userId="4ba1b9ae-2326-4de5-88a9-fb37890b3cbc" providerId="ADAL" clId="{953F841A-FC8E-4C59-8ABA-1147DA740A59}" dt="2022-11-03T22:09:00.607" v="552" actId="478"/>
          <ac:spMkLst>
            <pc:docMk/>
            <pc:sldMk cId="3569340442" sldId="319"/>
            <ac:spMk id="9" creationId="{CD7824D2-F009-D44A-0B1B-84362FA1385A}"/>
          </ac:spMkLst>
        </pc:spChg>
        <pc:spChg chg="mod">
          <ac:chgData name="Kaua Enrico Pasti Altran" userId="4ba1b9ae-2326-4de5-88a9-fb37890b3cbc" providerId="ADAL" clId="{953F841A-FC8E-4C59-8ABA-1147DA740A59}" dt="2022-11-03T22:07:05.084" v="113" actId="20577"/>
          <ac:spMkLst>
            <pc:docMk/>
            <pc:sldMk cId="3569340442" sldId="319"/>
            <ac:spMk id="852" creationId="{00000000-0000-0000-0000-000000000000}"/>
          </ac:spMkLst>
        </pc:spChg>
        <pc:spChg chg="mod">
          <ac:chgData name="Kaua Enrico Pasti Altran" userId="4ba1b9ae-2326-4de5-88a9-fb37890b3cbc" providerId="ADAL" clId="{953F841A-FC8E-4C59-8ABA-1147DA740A59}" dt="2022-11-03T22:20:08.374" v="843" actId="1038"/>
          <ac:spMkLst>
            <pc:docMk/>
            <pc:sldMk cId="3569340442" sldId="319"/>
            <ac:spMk id="853" creationId="{00000000-0000-0000-0000-000000000000}"/>
          </ac:spMkLst>
        </pc:spChg>
        <pc:spChg chg="mod">
          <ac:chgData name="Kaua Enrico Pasti Altran" userId="4ba1b9ae-2326-4de5-88a9-fb37890b3cbc" providerId="ADAL" clId="{953F841A-FC8E-4C59-8ABA-1147DA740A59}" dt="2022-11-03T22:20:08.374" v="843" actId="1038"/>
          <ac:spMkLst>
            <pc:docMk/>
            <pc:sldMk cId="3569340442" sldId="319"/>
            <ac:spMk id="854" creationId="{00000000-0000-0000-0000-000000000000}"/>
          </ac:spMkLst>
        </pc:spChg>
        <pc:spChg chg="del">
          <ac:chgData name="Kaua Enrico Pasti Altran" userId="4ba1b9ae-2326-4de5-88a9-fb37890b3cbc" providerId="ADAL" clId="{953F841A-FC8E-4C59-8ABA-1147DA740A59}" dt="2022-11-03T22:08:51.681" v="550" actId="478"/>
          <ac:spMkLst>
            <pc:docMk/>
            <pc:sldMk cId="3569340442" sldId="319"/>
            <ac:spMk id="855" creationId="{00000000-0000-0000-0000-000000000000}"/>
          </ac:spMkLst>
        </pc:spChg>
        <pc:spChg chg="del">
          <ac:chgData name="Kaua Enrico Pasti Altran" userId="4ba1b9ae-2326-4de5-88a9-fb37890b3cbc" providerId="ADAL" clId="{953F841A-FC8E-4C59-8ABA-1147DA740A59}" dt="2022-11-03T22:08:57.446" v="551" actId="478"/>
          <ac:spMkLst>
            <pc:docMk/>
            <pc:sldMk cId="3569340442" sldId="319"/>
            <ac:spMk id="856" creationId="{00000000-0000-0000-0000-000000000000}"/>
          </ac:spMkLst>
        </pc:spChg>
        <pc:spChg chg="del">
          <ac:chgData name="Kaua Enrico Pasti Altran" userId="4ba1b9ae-2326-4de5-88a9-fb37890b3cbc" providerId="ADAL" clId="{953F841A-FC8E-4C59-8ABA-1147DA740A59}" dt="2022-11-03T22:08:57.446" v="551" actId="478"/>
          <ac:spMkLst>
            <pc:docMk/>
            <pc:sldMk cId="3569340442" sldId="319"/>
            <ac:spMk id="857" creationId="{00000000-0000-0000-0000-000000000000}"/>
          </ac:spMkLst>
        </pc:spChg>
        <pc:spChg chg="del">
          <ac:chgData name="Kaua Enrico Pasti Altran" userId="4ba1b9ae-2326-4de5-88a9-fb37890b3cbc" providerId="ADAL" clId="{953F841A-FC8E-4C59-8ABA-1147DA740A59}" dt="2022-11-03T22:08:57.446" v="551" actId="478"/>
          <ac:spMkLst>
            <pc:docMk/>
            <pc:sldMk cId="3569340442" sldId="319"/>
            <ac:spMk id="858" creationId="{00000000-0000-0000-0000-000000000000}"/>
          </ac:spMkLst>
        </pc:spChg>
        <pc:spChg chg="mod">
          <ac:chgData name="Kaua Enrico Pasti Altran" userId="4ba1b9ae-2326-4de5-88a9-fb37890b3cbc" providerId="ADAL" clId="{953F841A-FC8E-4C59-8ABA-1147DA740A59}" dt="2022-11-03T22:13:56.945" v="815" actId="1076"/>
          <ac:spMkLst>
            <pc:docMk/>
            <pc:sldMk cId="3569340442" sldId="319"/>
            <ac:spMk id="859" creationId="{00000000-0000-0000-0000-000000000000}"/>
          </ac:spMkLst>
        </pc:spChg>
        <pc:spChg chg="mod">
          <ac:chgData name="Kaua Enrico Pasti Altran" userId="4ba1b9ae-2326-4de5-88a9-fb37890b3cbc" providerId="ADAL" clId="{953F841A-FC8E-4C59-8ABA-1147DA740A59}" dt="2022-11-03T22:19:32.881" v="826" actId="1076"/>
          <ac:spMkLst>
            <pc:docMk/>
            <pc:sldMk cId="3569340442" sldId="319"/>
            <ac:spMk id="860" creationId="{00000000-0000-0000-0000-000000000000}"/>
          </ac:spMkLst>
        </pc:spChg>
        <pc:grpChg chg="del">
          <ac:chgData name="Kaua Enrico Pasti Altran" userId="4ba1b9ae-2326-4de5-88a9-fb37890b3cbc" providerId="ADAL" clId="{953F841A-FC8E-4C59-8ABA-1147DA740A59}" dt="2022-11-03T22:13:59.001" v="816" actId="478"/>
          <ac:grpSpMkLst>
            <pc:docMk/>
            <pc:sldMk cId="3569340442" sldId="319"/>
            <ac:grpSpMk id="861" creationId="{00000000-0000-0000-0000-000000000000}"/>
          </ac:grpSpMkLst>
        </pc:grpChg>
        <pc:grpChg chg="mod">
          <ac:chgData name="Kaua Enrico Pasti Altran" userId="4ba1b9ae-2326-4de5-88a9-fb37890b3cbc" providerId="ADAL" clId="{953F841A-FC8E-4C59-8ABA-1147DA740A59}" dt="2022-11-03T22:13:51.611" v="814" actId="1076"/>
          <ac:grpSpMkLst>
            <pc:docMk/>
            <pc:sldMk cId="3569340442" sldId="319"/>
            <ac:grpSpMk id="864" creationId="{00000000-0000-0000-0000-000000000000}"/>
          </ac:grpSpMkLst>
        </pc:grpChg>
        <pc:grpChg chg="mod">
          <ac:chgData name="Kaua Enrico Pasti Altran" userId="4ba1b9ae-2326-4de5-88a9-fb37890b3cbc" providerId="ADAL" clId="{953F841A-FC8E-4C59-8ABA-1147DA740A59}" dt="2022-11-03T22:19:35.279" v="827" actId="1076"/>
          <ac:grpSpMkLst>
            <pc:docMk/>
            <pc:sldMk cId="3569340442" sldId="319"/>
            <ac:grpSpMk id="870" creationId="{00000000-0000-0000-0000-000000000000}"/>
          </ac:grpSpMkLst>
        </pc:grpChg>
        <pc:picChg chg="mod modCrop">
          <ac:chgData name="Kaua Enrico Pasti Altran" userId="4ba1b9ae-2326-4de5-88a9-fb37890b3cbc" providerId="ADAL" clId="{953F841A-FC8E-4C59-8ABA-1147DA740A59}" dt="2022-11-03T22:19:25.688" v="825" actId="1038"/>
          <ac:picMkLst>
            <pc:docMk/>
            <pc:sldMk cId="3569340442" sldId="319"/>
            <ac:picMk id="851" creationId="{00000000-0000-0000-0000-000000000000}"/>
          </ac:picMkLst>
        </pc:picChg>
      </pc:sldChg>
      <pc:sldChg chg="addSp delSp modSp add mod modTransition">
        <pc:chgData name="Kaua Enrico Pasti Altran" userId="4ba1b9ae-2326-4de5-88a9-fb37890b3cbc" providerId="ADAL" clId="{953F841A-FC8E-4C59-8ABA-1147DA740A59}" dt="2022-11-03T22:54:43.538" v="1933" actId="14100"/>
        <pc:sldMkLst>
          <pc:docMk/>
          <pc:sldMk cId="931308846" sldId="320"/>
        </pc:sldMkLst>
        <pc:spChg chg="mod">
          <ac:chgData name="Kaua Enrico Pasti Altran" userId="4ba1b9ae-2326-4de5-88a9-fb37890b3cbc" providerId="ADAL" clId="{953F841A-FC8E-4C59-8ABA-1147DA740A59}" dt="2022-11-03T22:54:43.538" v="1933" actId="14100"/>
          <ac:spMkLst>
            <pc:docMk/>
            <pc:sldMk cId="931308846" sldId="320"/>
            <ac:spMk id="903" creationId="{00000000-0000-0000-0000-000000000000}"/>
          </ac:spMkLst>
        </pc:spChg>
        <pc:spChg chg="mod">
          <ac:chgData name="Kaua Enrico Pasti Altran" userId="4ba1b9ae-2326-4de5-88a9-fb37890b3cbc" providerId="ADAL" clId="{953F841A-FC8E-4C59-8ABA-1147DA740A59}" dt="2022-11-03T22:30:15.467" v="1335" actId="1076"/>
          <ac:spMkLst>
            <pc:docMk/>
            <pc:sldMk cId="931308846" sldId="320"/>
            <ac:spMk id="904" creationId="{00000000-0000-0000-0000-000000000000}"/>
          </ac:spMkLst>
        </pc:spChg>
        <pc:spChg chg="mod">
          <ac:chgData name="Kaua Enrico Pasti Altran" userId="4ba1b9ae-2326-4de5-88a9-fb37890b3cbc" providerId="ADAL" clId="{953F841A-FC8E-4C59-8ABA-1147DA740A59}" dt="2022-11-03T22:30:05.792" v="1312" actId="164"/>
          <ac:spMkLst>
            <pc:docMk/>
            <pc:sldMk cId="931308846" sldId="320"/>
            <ac:spMk id="905" creationId="{00000000-0000-0000-0000-000000000000}"/>
          </ac:spMkLst>
        </pc:spChg>
        <pc:spChg chg="mod">
          <ac:chgData name="Kaua Enrico Pasti Altran" userId="4ba1b9ae-2326-4de5-88a9-fb37890b3cbc" providerId="ADAL" clId="{953F841A-FC8E-4C59-8ABA-1147DA740A59}" dt="2022-11-03T22:30:00.680" v="1311" actId="164"/>
          <ac:spMkLst>
            <pc:docMk/>
            <pc:sldMk cId="931308846" sldId="320"/>
            <ac:spMk id="906" creationId="{00000000-0000-0000-0000-000000000000}"/>
          </ac:spMkLst>
        </pc:spChg>
        <pc:spChg chg="mod">
          <ac:chgData name="Kaua Enrico Pasti Altran" userId="4ba1b9ae-2326-4de5-88a9-fb37890b3cbc" providerId="ADAL" clId="{953F841A-FC8E-4C59-8ABA-1147DA740A59}" dt="2022-11-03T22:30:05.792" v="1312" actId="164"/>
          <ac:spMkLst>
            <pc:docMk/>
            <pc:sldMk cId="931308846" sldId="320"/>
            <ac:spMk id="909" creationId="{00000000-0000-0000-0000-000000000000}"/>
          </ac:spMkLst>
        </pc:spChg>
        <pc:spChg chg="mod">
          <ac:chgData name="Kaua Enrico Pasti Altran" userId="4ba1b9ae-2326-4de5-88a9-fb37890b3cbc" providerId="ADAL" clId="{953F841A-FC8E-4C59-8ABA-1147DA740A59}" dt="2022-11-03T22:30:00.680" v="1311" actId="164"/>
          <ac:spMkLst>
            <pc:docMk/>
            <pc:sldMk cId="931308846" sldId="320"/>
            <ac:spMk id="910" creationId="{00000000-0000-0000-0000-000000000000}"/>
          </ac:spMkLst>
        </pc:spChg>
        <pc:spChg chg="del">
          <ac:chgData name="Kaua Enrico Pasti Altran" userId="4ba1b9ae-2326-4de5-88a9-fb37890b3cbc" providerId="ADAL" clId="{953F841A-FC8E-4C59-8ABA-1147DA740A59}" dt="2022-11-03T22:28:44.590" v="1136" actId="478"/>
          <ac:spMkLst>
            <pc:docMk/>
            <pc:sldMk cId="931308846" sldId="320"/>
            <ac:spMk id="911" creationId="{00000000-0000-0000-0000-000000000000}"/>
          </ac:spMkLst>
        </pc:spChg>
        <pc:grpChg chg="add mod">
          <ac:chgData name="Kaua Enrico Pasti Altran" userId="4ba1b9ae-2326-4de5-88a9-fb37890b3cbc" providerId="ADAL" clId="{953F841A-FC8E-4C59-8ABA-1147DA740A59}" dt="2022-11-03T22:30:20.469" v="1350" actId="1037"/>
          <ac:grpSpMkLst>
            <pc:docMk/>
            <pc:sldMk cId="931308846" sldId="320"/>
            <ac:grpSpMk id="11" creationId="{597D8F21-A681-6363-D65B-61608441076B}"/>
          </ac:grpSpMkLst>
        </pc:grpChg>
        <pc:grpChg chg="add mod">
          <ac:chgData name="Kaua Enrico Pasti Altran" userId="4ba1b9ae-2326-4de5-88a9-fb37890b3cbc" providerId="ADAL" clId="{953F841A-FC8E-4C59-8ABA-1147DA740A59}" dt="2022-11-03T22:30:20.469" v="1350" actId="1037"/>
          <ac:grpSpMkLst>
            <pc:docMk/>
            <pc:sldMk cId="931308846" sldId="320"/>
            <ac:grpSpMk id="12" creationId="{988C3239-1616-4419-A0B3-FB4F72B5E7E0}"/>
          </ac:grpSpMkLst>
        </pc:grpChg>
        <pc:grpChg chg="mod">
          <ac:chgData name="Kaua Enrico Pasti Altran" userId="4ba1b9ae-2326-4de5-88a9-fb37890b3cbc" providerId="ADAL" clId="{953F841A-FC8E-4C59-8ABA-1147DA740A59}" dt="2022-11-03T22:29:44.663" v="1308" actId="1076"/>
          <ac:grpSpMkLst>
            <pc:docMk/>
            <pc:sldMk cId="931308846" sldId="320"/>
            <ac:grpSpMk id="915" creationId="{00000000-0000-0000-0000-000000000000}"/>
          </ac:grpSpMkLst>
        </pc:grpChg>
        <pc:picChg chg="add mod ord">
          <ac:chgData name="Kaua Enrico Pasti Altran" userId="4ba1b9ae-2326-4de5-88a9-fb37890b3cbc" providerId="ADAL" clId="{953F841A-FC8E-4C59-8ABA-1147DA740A59}" dt="2022-11-03T22:34:12.638" v="1373" actId="1440"/>
          <ac:picMkLst>
            <pc:docMk/>
            <pc:sldMk cId="931308846" sldId="320"/>
            <ac:picMk id="16" creationId="{FC34BB87-18EE-7745-6655-718D8A7FA2E8}"/>
          </ac:picMkLst>
        </pc:picChg>
        <pc:picChg chg="add mod">
          <ac:chgData name="Kaua Enrico Pasti Altran" userId="4ba1b9ae-2326-4de5-88a9-fb37890b3cbc" providerId="ADAL" clId="{953F841A-FC8E-4C59-8ABA-1147DA740A59}" dt="2022-11-03T22:34:09.688" v="1372" actId="1440"/>
          <ac:picMkLst>
            <pc:docMk/>
            <pc:sldMk cId="931308846" sldId="320"/>
            <ac:picMk id="18" creationId="{DF60BA3B-47FB-E977-1217-5011EAD1D801}"/>
          </ac:picMkLst>
        </pc:picChg>
        <pc:cxnChg chg="mod">
          <ac:chgData name="Kaua Enrico Pasti Altran" userId="4ba1b9ae-2326-4de5-88a9-fb37890b3cbc" providerId="ADAL" clId="{953F841A-FC8E-4C59-8ABA-1147DA740A59}" dt="2022-11-03T22:30:20.469" v="1350" actId="1037"/>
          <ac:cxnSpMkLst>
            <pc:docMk/>
            <pc:sldMk cId="931308846" sldId="320"/>
            <ac:cxnSpMk id="907" creationId="{00000000-0000-0000-0000-000000000000}"/>
          </ac:cxnSpMkLst>
        </pc:cxnChg>
        <pc:cxnChg chg="mod">
          <ac:chgData name="Kaua Enrico Pasti Altran" userId="4ba1b9ae-2326-4de5-88a9-fb37890b3cbc" providerId="ADAL" clId="{953F841A-FC8E-4C59-8ABA-1147DA740A59}" dt="2022-11-03T22:30:20.469" v="1350" actId="1037"/>
          <ac:cxnSpMkLst>
            <pc:docMk/>
            <pc:sldMk cId="931308846" sldId="320"/>
            <ac:cxnSpMk id="908" creationId="{00000000-0000-0000-0000-000000000000}"/>
          </ac:cxnSpMkLst>
        </pc:cxnChg>
      </pc:sldChg>
      <pc:sldChg chg="addSp delSp modSp add mod">
        <pc:chgData name="Kaua Enrico Pasti Altran" userId="4ba1b9ae-2326-4de5-88a9-fb37890b3cbc" providerId="ADAL" clId="{953F841A-FC8E-4C59-8ABA-1147DA740A59}" dt="2022-11-03T23:00:08.072" v="2216" actId="20577"/>
        <pc:sldMkLst>
          <pc:docMk/>
          <pc:sldMk cId="1554268610" sldId="321"/>
        </pc:sldMkLst>
        <pc:spChg chg="add del mod">
          <ac:chgData name="Kaua Enrico Pasti Altran" userId="4ba1b9ae-2326-4de5-88a9-fb37890b3cbc" providerId="ADAL" clId="{953F841A-FC8E-4C59-8ABA-1147DA740A59}" dt="2022-11-03T22:54:36.452" v="1930" actId="478"/>
          <ac:spMkLst>
            <pc:docMk/>
            <pc:sldMk cId="1554268610" sldId="321"/>
            <ac:spMk id="3" creationId="{2E45EBC6-A4B6-3A48-DACB-06DF95F7729E}"/>
          </ac:spMkLst>
        </pc:spChg>
        <pc:spChg chg="add del mod">
          <ac:chgData name="Kaua Enrico Pasti Altran" userId="4ba1b9ae-2326-4de5-88a9-fb37890b3cbc" providerId="ADAL" clId="{953F841A-FC8E-4C59-8ABA-1147DA740A59}" dt="2022-11-03T22:54:35.398" v="1929"/>
          <ac:spMkLst>
            <pc:docMk/>
            <pc:sldMk cId="1554268610" sldId="321"/>
            <ac:spMk id="4" creationId="{2888DE4F-4336-440B-87AC-49201E70A89F}"/>
          </ac:spMkLst>
        </pc:spChg>
        <pc:spChg chg="add mod">
          <ac:chgData name="Kaua Enrico Pasti Altran" userId="4ba1b9ae-2326-4de5-88a9-fb37890b3cbc" providerId="ADAL" clId="{953F841A-FC8E-4C59-8ABA-1147DA740A59}" dt="2022-11-03T22:54:39.541" v="1932" actId="14100"/>
          <ac:spMkLst>
            <pc:docMk/>
            <pc:sldMk cId="1554268610" sldId="321"/>
            <ac:spMk id="5" creationId="{3C9C3B41-26FD-9FAB-8B1D-C49770329E5A}"/>
          </ac:spMkLst>
        </pc:spChg>
        <pc:spChg chg="add del mod">
          <ac:chgData name="Kaua Enrico Pasti Altran" userId="4ba1b9ae-2326-4de5-88a9-fb37890b3cbc" providerId="ADAL" clId="{953F841A-FC8E-4C59-8ABA-1147DA740A59}" dt="2022-11-03T22:54:52.657" v="1935" actId="478"/>
          <ac:spMkLst>
            <pc:docMk/>
            <pc:sldMk cId="1554268610" sldId="321"/>
            <ac:spMk id="7" creationId="{F1C0161C-C8A2-2994-279F-9A9F3FD740D6}"/>
          </ac:spMkLst>
        </pc:spChg>
        <pc:spChg chg="add del mod">
          <ac:chgData name="Kaua Enrico Pasti Altran" userId="4ba1b9ae-2326-4de5-88a9-fb37890b3cbc" providerId="ADAL" clId="{953F841A-FC8E-4C59-8ABA-1147DA740A59}" dt="2022-11-03T22:54:55.975" v="1937" actId="478"/>
          <ac:spMkLst>
            <pc:docMk/>
            <pc:sldMk cId="1554268610" sldId="321"/>
            <ac:spMk id="9" creationId="{A6E488D6-FEB4-BE88-639D-1FF73306ADD6}"/>
          </ac:spMkLst>
        </pc:spChg>
        <pc:spChg chg="add del mod">
          <ac:chgData name="Kaua Enrico Pasti Altran" userId="4ba1b9ae-2326-4de5-88a9-fb37890b3cbc" providerId="ADAL" clId="{953F841A-FC8E-4C59-8ABA-1147DA740A59}" dt="2022-11-03T22:55:02.845" v="1941" actId="478"/>
          <ac:spMkLst>
            <pc:docMk/>
            <pc:sldMk cId="1554268610" sldId="321"/>
            <ac:spMk id="11" creationId="{520AA988-270F-C820-2EF6-A958CD2A5C66}"/>
          </ac:spMkLst>
        </pc:spChg>
        <pc:spChg chg="mod">
          <ac:chgData name="Kaua Enrico Pasti Altran" userId="4ba1b9ae-2326-4de5-88a9-fb37890b3cbc" providerId="ADAL" clId="{953F841A-FC8E-4C59-8ABA-1147DA740A59}" dt="2022-11-03T22:56:52" v="2180"/>
          <ac:spMkLst>
            <pc:docMk/>
            <pc:sldMk cId="1554268610" sldId="321"/>
            <ac:spMk id="13" creationId="{B1A892B6-4CF0-13B3-6541-5A85B65F780B}"/>
          </ac:spMkLst>
        </pc:spChg>
        <pc:spChg chg="mod">
          <ac:chgData name="Kaua Enrico Pasti Altran" userId="4ba1b9ae-2326-4de5-88a9-fb37890b3cbc" providerId="ADAL" clId="{953F841A-FC8E-4C59-8ABA-1147DA740A59}" dt="2022-11-03T22:56:52" v="2180"/>
          <ac:spMkLst>
            <pc:docMk/>
            <pc:sldMk cId="1554268610" sldId="321"/>
            <ac:spMk id="14" creationId="{86C81E71-6DB5-6A87-6EEA-CB55A5AD5622}"/>
          </ac:spMkLst>
        </pc:spChg>
        <pc:spChg chg="mod">
          <ac:chgData name="Kaua Enrico Pasti Altran" userId="4ba1b9ae-2326-4de5-88a9-fb37890b3cbc" providerId="ADAL" clId="{953F841A-FC8E-4C59-8ABA-1147DA740A59}" dt="2022-11-03T22:56:52" v="2180"/>
          <ac:spMkLst>
            <pc:docMk/>
            <pc:sldMk cId="1554268610" sldId="321"/>
            <ac:spMk id="15" creationId="{5789DF52-7674-15D4-2353-6A73F2F6CA7B}"/>
          </ac:spMkLst>
        </pc:spChg>
        <pc:spChg chg="mod">
          <ac:chgData name="Kaua Enrico Pasti Altran" userId="4ba1b9ae-2326-4de5-88a9-fb37890b3cbc" providerId="ADAL" clId="{953F841A-FC8E-4C59-8ABA-1147DA740A59}" dt="2022-11-03T22:56:52" v="2180"/>
          <ac:spMkLst>
            <pc:docMk/>
            <pc:sldMk cId="1554268610" sldId="321"/>
            <ac:spMk id="16" creationId="{A5FA0EC9-E441-5011-4864-9BDB99BFB420}"/>
          </ac:spMkLst>
        </pc:spChg>
        <pc:spChg chg="mod">
          <ac:chgData name="Kaua Enrico Pasti Altran" userId="4ba1b9ae-2326-4de5-88a9-fb37890b3cbc" providerId="ADAL" clId="{953F841A-FC8E-4C59-8ABA-1147DA740A59}" dt="2022-11-03T22:56:52" v="2180"/>
          <ac:spMkLst>
            <pc:docMk/>
            <pc:sldMk cId="1554268610" sldId="321"/>
            <ac:spMk id="17" creationId="{A5163B12-B745-8671-E426-EB7458053271}"/>
          </ac:spMkLst>
        </pc:spChg>
        <pc:spChg chg="mod">
          <ac:chgData name="Kaua Enrico Pasti Altran" userId="4ba1b9ae-2326-4de5-88a9-fb37890b3cbc" providerId="ADAL" clId="{953F841A-FC8E-4C59-8ABA-1147DA740A59}" dt="2022-11-03T22:56:52" v="2180"/>
          <ac:spMkLst>
            <pc:docMk/>
            <pc:sldMk cId="1554268610" sldId="321"/>
            <ac:spMk id="18" creationId="{E85EA75E-F278-23E8-37D5-F8B1B29E2EAC}"/>
          </ac:spMkLst>
        </pc:spChg>
        <pc:spChg chg="mod">
          <ac:chgData name="Kaua Enrico Pasti Altran" userId="4ba1b9ae-2326-4de5-88a9-fb37890b3cbc" providerId="ADAL" clId="{953F841A-FC8E-4C59-8ABA-1147DA740A59}" dt="2022-11-03T22:56:52" v="2180"/>
          <ac:spMkLst>
            <pc:docMk/>
            <pc:sldMk cId="1554268610" sldId="321"/>
            <ac:spMk id="19" creationId="{D5D6A3E0-6E8A-5727-2280-D66B132A29E7}"/>
          </ac:spMkLst>
        </pc:spChg>
        <pc:spChg chg="mod">
          <ac:chgData name="Kaua Enrico Pasti Altran" userId="4ba1b9ae-2326-4de5-88a9-fb37890b3cbc" providerId="ADAL" clId="{953F841A-FC8E-4C59-8ABA-1147DA740A59}" dt="2022-11-03T22:56:52" v="2180"/>
          <ac:spMkLst>
            <pc:docMk/>
            <pc:sldMk cId="1554268610" sldId="321"/>
            <ac:spMk id="20" creationId="{C48EA65D-93E5-7977-1D86-2663461B941D}"/>
          </ac:spMkLst>
        </pc:spChg>
        <pc:spChg chg="mod">
          <ac:chgData name="Kaua Enrico Pasti Altran" userId="4ba1b9ae-2326-4de5-88a9-fb37890b3cbc" providerId="ADAL" clId="{953F841A-FC8E-4C59-8ABA-1147DA740A59}" dt="2022-11-03T22:56:52" v="2180"/>
          <ac:spMkLst>
            <pc:docMk/>
            <pc:sldMk cId="1554268610" sldId="321"/>
            <ac:spMk id="21" creationId="{C8418E87-8100-4064-CE0A-4FF620D391DF}"/>
          </ac:spMkLst>
        </pc:spChg>
        <pc:spChg chg="mod">
          <ac:chgData name="Kaua Enrico Pasti Altran" userId="4ba1b9ae-2326-4de5-88a9-fb37890b3cbc" providerId="ADAL" clId="{953F841A-FC8E-4C59-8ABA-1147DA740A59}" dt="2022-11-03T22:56:52" v="2180"/>
          <ac:spMkLst>
            <pc:docMk/>
            <pc:sldMk cId="1554268610" sldId="321"/>
            <ac:spMk id="22" creationId="{02AE8AE4-54E0-677B-0CF9-EBDB5DAE2BA8}"/>
          </ac:spMkLst>
        </pc:spChg>
        <pc:spChg chg="mod">
          <ac:chgData name="Kaua Enrico Pasti Altran" userId="4ba1b9ae-2326-4de5-88a9-fb37890b3cbc" providerId="ADAL" clId="{953F841A-FC8E-4C59-8ABA-1147DA740A59}" dt="2022-11-03T22:56:52" v="2180"/>
          <ac:spMkLst>
            <pc:docMk/>
            <pc:sldMk cId="1554268610" sldId="321"/>
            <ac:spMk id="23" creationId="{91A6E60A-85E8-8D24-FBAC-AA47C8DE2C1B}"/>
          </ac:spMkLst>
        </pc:spChg>
        <pc:spChg chg="mod">
          <ac:chgData name="Kaua Enrico Pasti Altran" userId="4ba1b9ae-2326-4de5-88a9-fb37890b3cbc" providerId="ADAL" clId="{953F841A-FC8E-4C59-8ABA-1147DA740A59}" dt="2022-11-03T22:56:52" v="2180"/>
          <ac:spMkLst>
            <pc:docMk/>
            <pc:sldMk cId="1554268610" sldId="321"/>
            <ac:spMk id="24" creationId="{095451BA-536F-B56C-F02A-1192D4C283CE}"/>
          </ac:spMkLst>
        </pc:spChg>
        <pc:spChg chg="mod">
          <ac:chgData name="Kaua Enrico Pasti Altran" userId="4ba1b9ae-2326-4de5-88a9-fb37890b3cbc" providerId="ADAL" clId="{953F841A-FC8E-4C59-8ABA-1147DA740A59}" dt="2022-11-03T22:56:52" v="2180"/>
          <ac:spMkLst>
            <pc:docMk/>
            <pc:sldMk cId="1554268610" sldId="321"/>
            <ac:spMk id="25" creationId="{EDA6E091-754B-32CA-97A0-B815E8BE5116}"/>
          </ac:spMkLst>
        </pc:spChg>
        <pc:spChg chg="mod">
          <ac:chgData name="Kaua Enrico Pasti Altran" userId="4ba1b9ae-2326-4de5-88a9-fb37890b3cbc" providerId="ADAL" clId="{953F841A-FC8E-4C59-8ABA-1147DA740A59}" dt="2022-11-03T22:57:55.375" v="2193" actId="1076"/>
          <ac:spMkLst>
            <pc:docMk/>
            <pc:sldMk cId="1554268610" sldId="321"/>
            <ac:spMk id="936" creationId="{00000000-0000-0000-0000-000000000000}"/>
          </ac:spMkLst>
        </pc:spChg>
        <pc:spChg chg="add del mod">
          <ac:chgData name="Kaua Enrico Pasti Altran" userId="4ba1b9ae-2326-4de5-88a9-fb37890b3cbc" providerId="ADAL" clId="{953F841A-FC8E-4C59-8ABA-1147DA740A59}" dt="2022-11-03T22:56:46.444" v="2179" actId="1076"/>
          <ac:spMkLst>
            <pc:docMk/>
            <pc:sldMk cId="1554268610" sldId="321"/>
            <ac:spMk id="937" creationId="{00000000-0000-0000-0000-000000000000}"/>
          </ac:spMkLst>
        </pc:spChg>
        <pc:spChg chg="del">
          <ac:chgData name="Kaua Enrico Pasti Altran" userId="4ba1b9ae-2326-4de5-88a9-fb37890b3cbc" providerId="ADAL" clId="{953F841A-FC8E-4C59-8ABA-1147DA740A59}" dt="2022-11-03T22:54:33.940" v="1927" actId="478"/>
          <ac:spMkLst>
            <pc:docMk/>
            <pc:sldMk cId="1554268610" sldId="321"/>
            <ac:spMk id="938" creationId="{00000000-0000-0000-0000-000000000000}"/>
          </ac:spMkLst>
        </pc:spChg>
        <pc:spChg chg="del">
          <ac:chgData name="Kaua Enrico Pasti Altran" userId="4ba1b9ae-2326-4de5-88a9-fb37890b3cbc" providerId="ADAL" clId="{953F841A-FC8E-4C59-8ABA-1147DA740A59}" dt="2022-11-03T22:54:54.311" v="1936" actId="478"/>
          <ac:spMkLst>
            <pc:docMk/>
            <pc:sldMk cId="1554268610" sldId="321"/>
            <ac:spMk id="939" creationId="{00000000-0000-0000-0000-000000000000}"/>
          </ac:spMkLst>
        </pc:spChg>
        <pc:spChg chg="mod">
          <ac:chgData name="Kaua Enrico Pasti Altran" userId="4ba1b9ae-2326-4de5-88a9-fb37890b3cbc" providerId="ADAL" clId="{953F841A-FC8E-4C59-8ABA-1147DA740A59}" dt="2022-11-03T23:00:08.072" v="2216" actId="20577"/>
          <ac:spMkLst>
            <pc:docMk/>
            <pc:sldMk cId="1554268610" sldId="321"/>
            <ac:spMk id="940" creationId="{00000000-0000-0000-0000-000000000000}"/>
          </ac:spMkLst>
        </pc:spChg>
        <pc:spChg chg="del">
          <ac:chgData name="Kaua Enrico Pasti Altran" userId="4ba1b9ae-2326-4de5-88a9-fb37890b3cbc" providerId="ADAL" clId="{953F841A-FC8E-4C59-8ABA-1147DA740A59}" dt="2022-11-03T22:54:49.541" v="1934" actId="478"/>
          <ac:spMkLst>
            <pc:docMk/>
            <pc:sldMk cId="1554268610" sldId="321"/>
            <ac:spMk id="941" creationId="{00000000-0000-0000-0000-000000000000}"/>
          </ac:spMkLst>
        </pc:spChg>
        <pc:spChg chg="del">
          <ac:chgData name="Kaua Enrico Pasti Altran" userId="4ba1b9ae-2326-4de5-88a9-fb37890b3cbc" providerId="ADAL" clId="{953F841A-FC8E-4C59-8ABA-1147DA740A59}" dt="2022-11-03T22:54:58.445" v="1938" actId="478"/>
          <ac:spMkLst>
            <pc:docMk/>
            <pc:sldMk cId="1554268610" sldId="321"/>
            <ac:spMk id="942" creationId="{00000000-0000-0000-0000-000000000000}"/>
          </ac:spMkLst>
        </pc:spChg>
        <pc:spChg chg="mod">
          <ac:chgData name="Kaua Enrico Pasti Altran" userId="4ba1b9ae-2326-4de5-88a9-fb37890b3cbc" providerId="ADAL" clId="{953F841A-FC8E-4C59-8ABA-1147DA740A59}" dt="2022-11-03T22:58:53.399" v="2203" actId="1076"/>
          <ac:spMkLst>
            <pc:docMk/>
            <pc:sldMk cId="1554268610" sldId="321"/>
            <ac:spMk id="943" creationId="{00000000-0000-0000-0000-000000000000}"/>
          </ac:spMkLst>
        </pc:spChg>
        <pc:spChg chg="mod">
          <ac:chgData name="Kaua Enrico Pasti Altran" userId="4ba1b9ae-2326-4de5-88a9-fb37890b3cbc" providerId="ADAL" clId="{953F841A-FC8E-4C59-8ABA-1147DA740A59}" dt="2022-11-03T22:58:56.671" v="2204" actId="1076"/>
          <ac:spMkLst>
            <pc:docMk/>
            <pc:sldMk cId="1554268610" sldId="321"/>
            <ac:spMk id="944" creationId="{00000000-0000-0000-0000-000000000000}"/>
          </ac:spMkLst>
        </pc:spChg>
        <pc:grpChg chg="add mod">
          <ac:chgData name="Kaua Enrico Pasti Altran" userId="4ba1b9ae-2326-4de5-88a9-fb37890b3cbc" providerId="ADAL" clId="{953F841A-FC8E-4C59-8ABA-1147DA740A59}" dt="2022-11-03T22:57:52.436" v="2191" actId="14100"/>
          <ac:grpSpMkLst>
            <pc:docMk/>
            <pc:sldMk cId="1554268610" sldId="321"/>
            <ac:grpSpMk id="12" creationId="{004CC19E-989A-BC1C-2862-FCA7FE41BB3B}"/>
          </ac:grpSpMkLst>
        </pc:grpChg>
        <pc:grpChg chg="mod">
          <ac:chgData name="Kaua Enrico Pasti Altran" userId="4ba1b9ae-2326-4de5-88a9-fb37890b3cbc" providerId="ADAL" clId="{953F841A-FC8E-4C59-8ABA-1147DA740A59}" dt="2022-11-03T22:57:00.678" v="2182" actId="1076"/>
          <ac:grpSpMkLst>
            <pc:docMk/>
            <pc:sldMk cId="1554268610" sldId="321"/>
            <ac:grpSpMk id="945" creationId="{00000000-0000-0000-0000-000000000000}"/>
          </ac:grpSpMkLst>
        </pc:grpChg>
        <pc:grpChg chg="mod">
          <ac:chgData name="Kaua Enrico Pasti Altran" userId="4ba1b9ae-2326-4de5-88a9-fb37890b3cbc" providerId="ADAL" clId="{953F841A-FC8E-4C59-8ABA-1147DA740A59}" dt="2022-11-03T22:59:01.695" v="2206" actId="1037"/>
          <ac:grpSpMkLst>
            <pc:docMk/>
            <pc:sldMk cId="1554268610" sldId="321"/>
            <ac:grpSpMk id="959" creationId="{00000000-0000-0000-0000-000000000000}"/>
          </ac:grpSpMkLst>
        </pc:grpChg>
        <pc:picChg chg="add mod">
          <ac:chgData name="Kaua Enrico Pasti Altran" userId="4ba1b9ae-2326-4de5-88a9-fb37890b3cbc" providerId="ADAL" clId="{953F841A-FC8E-4C59-8ABA-1147DA740A59}" dt="2022-11-03T22:58:27.680" v="2202" actId="1076"/>
          <ac:picMkLst>
            <pc:docMk/>
            <pc:sldMk cId="1554268610" sldId="321"/>
            <ac:picMk id="27" creationId="{7AD8D7E1-7C91-F2DC-D349-86A33B22EA08}"/>
          </ac:picMkLst>
        </pc:picChg>
      </pc:sldChg>
      <pc:sldChg chg="addSp delSp modSp add mod">
        <pc:chgData name="Kaua Enrico Pasti Altran" userId="4ba1b9ae-2326-4de5-88a9-fb37890b3cbc" providerId="ADAL" clId="{953F841A-FC8E-4C59-8ABA-1147DA740A59}" dt="2022-11-04T22:17:58.756" v="2523" actId="478"/>
        <pc:sldMkLst>
          <pc:docMk/>
          <pc:sldMk cId="2172740537" sldId="322"/>
        </pc:sldMkLst>
        <pc:spChg chg="add mod">
          <ac:chgData name="Kaua Enrico Pasti Altran" userId="4ba1b9ae-2326-4de5-88a9-fb37890b3cbc" providerId="ADAL" clId="{953F841A-FC8E-4C59-8ABA-1147DA740A59}" dt="2022-11-04T22:14:49.300" v="2354" actId="1076"/>
          <ac:spMkLst>
            <pc:docMk/>
            <pc:sldMk cId="2172740537" sldId="322"/>
            <ac:spMk id="8" creationId="{B10C3396-7070-4EE5-C1B9-AF00C2DA02D0}"/>
          </ac:spMkLst>
        </pc:spChg>
        <pc:spChg chg="add mod">
          <ac:chgData name="Kaua Enrico Pasti Altran" userId="4ba1b9ae-2326-4de5-88a9-fb37890b3cbc" providerId="ADAL" clId="{953F841A-FC8E-4C59-8ABA-1147DA740A59}" dt="2022-11-04T22:17:43.037" v="2521" actId="1076"/>
          <ac:spMkLst>
            <pc:docMk/>
            <pc:sldMk cId="2172740537" sldId="322"/>
            <ac:spMk id="10" creationId="{D94FF37E-F607-37A8-1153-ED4E4D42739E}"/>
          </ac:spMkLst>
        </pc:spChg>
        <pc:spChg chg="add del">
          <ac:chgData name="Kaua Enrico Pasti Altran" userId="4ba1b9ae-2326-4de5-88a9-fb37890b3cbc" providerId="ADAL" clId="{953F841A-FC8E-4C59-8ABA-1147DA740A59}" dt="2022-11-04T22:17:58.756" v="2523" actId="478"/>
          <ac:spMkLst>
            <pc:docMk/>
            <pc:sldMk cId="2172740537" sldId="322"/>
            <ac:spMk id="11" creationId="{D881B314-0CDF-FC34-817F-CCA25ED6EB32}"/>
          </ac:spMkLst>
        </pc:spChg>
        <pc:spChg chg="mod">
          <ac:chgData name="Kaua Enrico Pasti Altran" userId="4ba1b9ae-2326-4de5-88a9-fb37890b3cbc" providerId="ADAL" clId="{953F841A-FC8E-4C59-8ABA-1147DA740A59}" dt="2022-11-04T22:09:49.446" v="2326" actId="1076"/>
          <ac:spMkLst>
            <pc:docMk/>
            <pc:sldMk cId="2172740537" sldId="322"/>
            <ac:spMk id="969" creationId="{00000000-0000-0000-0000-000000000000}"/>
          </ac:spMkLst>
        </pc:spChg>
        <pc:spChg chg="mod">
          <ac:chgData name="Kaua Enrico Pasti Altran" userId="4ba1b9ae-2326-4de5-88a9-fb37890b3cbc" providerId="ADAL" clId="{953F841A-FC8E-4C59-8ABA-1147DA740A59}" dt="2022-11-04T22:14:34.244" v="2349" actId="1076"/>
          <ac:spMkLst>
            <pc:docMk/>
            <pc:sldMk cId="2172740537" sldId="322"/>
            <ac:spMk id="975" creationId="{00000000-0000-0000-0000-000000000000}"/>
          </ac:spMkLst>
        </pc:spChg>
        <pc:spChg chg="del">
          <ac:chgData name="Kaua Enrico Pasti Altran" userId="4ba1b9ae-2326-4de5-88a9-fb37890b3cbc" providerId="ADAL" clId="{953F841A-FC8E-4C59-8ABA-1147DA740A59}" dt="2022-11-04T22:08:21.499" v="2306" actId="478"/>
          <ac:spMkLst>
            <pc:docMk/>
            <pc:sldMk cId="2172740537" sldId="322"/>
            <ac:spMk id="978" creationId="{00000000-0000-0000-0000-000000000000}"/>
          </ac:spMkLst>
        </pc:spChg>
        <pc:spChg chg="del">
          <ac:chgData name="Kaua Enrico Pasti Altran" userId="4ba1b9ae-2326-4de5-88a9-fb37890b3cbc" providerId="ADAL" clId="{953F841A-FC8E-4C59-8ABA-1147DA740A59}" dt="2022-11-04T22:08:21.499" v="2306" actId="478"/>
          <ac:spMkLst>
            <pc:docMk/>
            <pc:sldMk cId="2172740537" sldId="322"/>
            <ac:spMk id="979" creationId="{00000000-0000-0000-0000-000000000000}"/>
          </ac:spMkLst>
        </pc:spChg>
        <pc:spChg chg="mod">
          <ac:chgData name="Kaua Enrico Pasti Altran" userId="4ba1b9ae-2326-4de5-88a9-fb37890b3cbc" providerId="ADAL" clId="{953F841A-FC8E-4C59-8ABA-1147DA740A59}" dt="2022-11-04T22:17:32.731" v="2518" actId="1035"/>
          <ac:spMkLst>
            <pc:docMk/>
            <pc:sldMk cId="2172740537" sldId="322"/>
            <ac:spMk id="980" creationId="{00000000-0000-0000-0000-000000000000}"/>
          </ac:spMkLst>
        </pc:spChg>
        <pc:spChg chg="mod">
          <ac:chgData name="Kaua Enrico Pasti Altran" userId="4ba1b9ae-2326-4de5-88a9-fb37890b3cbc" providerId="ADAL" clId="{953F841A-FC8E-4C59-8ABA-1147DA740A59}" dt="2022-11-04T22:17:38.905" v="2520" actId="14100"/>
          <ac:spMkLst>
            <pc:docMk/>
            <pc:sldMk cId="2172740537" sldId="322"/>
            <ac:spMk id="981" creationId="{00000000-0000-0000-0000-000000000000}"/>
          </ac:spMkLst>
        </pc:spChg>
        <pc:spChg chg="mod">
          <ac:chgData name="Kaua Enrico Pasti Altran" userId="4ba1b9ae-2326-4de5-88a9-fb37890b3cbc" providerId="ADAL" clId="{953F841A-FC8E-4C59-8ABA-1147DA740A59}" dt="2022-11-04T22:08:08.555" v="2301" actId="404"/>
          <ac:spMkLst>
            <pc:docMk/>
            <pc:sldMk cId="2172740537" sldId="322"/>
            <ac:spMk id="982" creationId="{00000000-0000-0000-0000-000000000000}"/>
          </ac:spMkLst>
        </pc:spChg>
        <pc:spChg chg="mod">
          <ac:chgData name="Kaua Enrico Pasti Altran" userId="4ba1b9ae-2326-4de5-88a9-fb37890b3cbc" providerId="ADAL" clId="{953F841A-FC8E-4C59-8ABA-1147DA740A59}" dt="2022-11-04T22:17:23.105" v="2511" actId="242"/>
          <ac:spMkLst>
            <pc:docMk/>
            <pc:sldMk cId="2172740537" sldId="322"/>
            <ac:spMk id="983" creationId="{00000000-0000-0000-0000-000000000000}"/>
          </ac:spMkLst>
        </pc:spChg>
        <pc:spChg chg="del">
          <ac:chgData name="Kaua Enrico Pasti Altran" userId="4ba1b9ae-2326-4de5-88a9-fb37890b3cbc" providerId="ADAL" clId="{953F841A-FC8E-4C59-8ABA-1147DA740A59}" dt="2022-11-04T22:08:17.385" v="2305" actId="478"/>
          <ac:spMkLst>
            <pc:docMk/>
            <pc:sldMk cId="2172740537" sldId="322"/>
            <ac:spMk id="984" creationId="{00000000-0000-0000-0000-000000000000}"/>
          </ac:spMkLst>
        </pc:spChg>
        <pc:spChg chg="del">
          <ac:chgData name="Kaua Enrico Pasti Altran" userId="4ba1b9ae-2326-4de5-88a9-fb37890b3cbc" providerId="ADAL" clId="{953F841A-FC8E-4C59-8ABA-1147DA740A59}" dt="2022-11-04T22:08:15.933" v="2304" actId="478"/>
          <ac:spMkLst>
            <pc:docMk/>
            <pc:sldMk cId="2172740537" sldId="322"/>
            <ac:spMk id="985" creationId="{00000000-0000-0000-0000-000000000000}"/>
          </ac:spMkLst>
        </pc:spChg>
        <pc:spChg chg="del">
          <ac:chgData name="Kaua Enrico Pasti Altran" userId="4ba1b9ae-2326-4de5-88a9-fb37890b3cbc" providerId="ADAL" clId="{953F841A-FC8E-4C59-8ABA-1147DA740A59}" dt="2022-11-04T22:08:21.499" v="2306" actId="478"/>
          <ac:spMkLst>
            <pc:docMk/>
            <pc:sldMk cId="2172740537" sldId="322"/>
            <ac:spMk id="986" creationId="{00000000-0000-0000-0000-000000000000}"/>
          </ac:spMkLst>
        </pc:spChg>
        <pc:spChg chg="del">
          <ac:chgData name="Kaua Enrico Pasti Altran" userId="4ba1b9ae-2326-4de5-88a9-fb37890b3cbc" providerId="ADAL" clId="{953F841A-FC8E-4C59-8ABA-1147DA740A59}" dt="2022-11-04T22:08:11.413" v="2302" actId="478"/>
          <ac:spMkLst>
            <pc:docMk/>
            <pc:sldMk cId="2172740537" sldId="322"/>
            <ac:spMk id="987" creationId="{00000000-0000-0000-0000-000000000000}"/>
          </ac:spMkLst>
        </pc:spChg>
        <pc:spChg chg="del">
          <ac:chgData name="Kaua Enrico Pasti Altran" userId="4ba1b9ae-2326-4de5-88a9-fb37890b3cbc" providerId="ADAL" clId="{953F841A-FC8E-4C59-8ABA-1147DA740A59}" dt="2022-11-04T22:08:21.499" v="2306" actId="478"/>
          <ac:spMkLst>
            <pc:docMk/>
            <pc:sldMk cId="2172740537" sldId="322"/>
            <ac:spMk id="988" creationId="{00000000-0000-0000-0000-000000000000}"/>
          </ac:spMkLst>
        </pc:spChg>
        <pc:spChg chg="del">
          <ac:chgData name="Kaua Enrico Pasti Altran" userId="4ba1b9ae-2326-4de5-88a9-fb37890b3cbc" providerId="ADAL" clId="{953F841A-FC8E-4C59-8ABA-1147DA740A59}" dt="2022-11-04T22:14:38.275" v="2351" actId="478"/>
          <ac:spMkLst>
            <pc:docMk/>
            <pc:sldMk cId="2172740537" sldId="322"/>
            <ac:spMk id="989" creationId="{00000000-0000-0000-0000-000000000000}"/>
          </ac:spMkLst>
        </pc:spChg>
        <pc:spChg chg="del">
          <ac:chgData name="Kaua Enrico Pasti Altran" userId="4ba1b9ae-2326-4de5-88a9-fb37890b3cbc" providerId="ADAL" clId="{953F841A-FC8E-4C59-8ABA-1147DA740A59}" dt="2022-11-04T22:08:12.186" v="2303" actId="478"/>
          <ac:spMkLst>
            <pc:docMk/>
            <pc:sldMk cId="2172740537" sldId="322"/>
            <ac:spMk id="993" creationId="{00000000-0000-0000-0000-000000000000}"/>
          </ac:spMkLst>
        </pc:spChg>
        <pc:spChg chg="mod">
          <ac:chgData name="Kaua Enrico Pasti Altran" userId="4ba1b9ae-2326-4de5-88a9-fb37890b3cbc" providerId="ADAL" clId="{953F841A-FC8E-4C59-8ABA-1147DA740A59}" dt="2022-11-04T22:09:38.157" v="2321" actId="1076"/>
          <ac:spMkLst>
            <pc:docMk/>
            <pc:sldMk cId="2172740537" sldId="322"/>
            <ac:spMk id="1015" creationId="{00000000-0000-0000-0000-000000000000}"/>
          </ac:spMkLst>
        </pc:spChg>
        <pc:spChg chg="mod">
          <ac:chgData name="Kaua Enrico Pasti Altran" userId="4ba1b9ae-2326-4de5-88a9-fb37890b3cbc" providerId="ADAL" clId="{953F841A-FC8E-4C59-8ABA-1147DA740A59}" dt="2022-11-04T22:09:42.654" v="2322" actId="1076"/>
          <ac:spMkLst>
            <pc:docMk/>
            <pc:sldMk cId="2172740537" sldId="322"/>
            <ac:spMk id="1021" creationId="{00000000-0000-0000-0000-000000000000}"/>
          </ac:spMkLst>
        </pc:spChg>
        <pc:spChg chg="mod">
          <ac:chgData name="Kaua Enrico Pasti Altran" userId="4ba1b9ae-2326-4de5-88a9-fb37890b3cbc" providerId="ADAL" clId="{953F841A-FC8E-4C59-8ABA-1147DA740A59}" dt="2022-11-04T22:10:01.524" v="2328" actId="1076"/>
          <ac:spMkLst>
            <pc:docMk/>
            <pc:sldMk cId="2172740537" sldId="322"/>
            <ac:spMk id="1022" creationId="{00000000-0000-0000-0000-000000000000}"/>
          </ac:spMkLst>
        </pc:spChg>
        <pc:spChg chg="mod">
          <ac:chgData name="Kaua Enrico Pasti Altran" userId="4ba1b9ae-2326-4de5-88a9-fb37890b3cbc" providerId="ADAL" clId="{953F841A-FC8E-4C59-8ABA-1147DA740A59}" dt="2022-11-04T22:09:54.461" v="2327" actId="1076"/>
          <ac:spMkLst>
            <pc:docMk/>
            <pc:sldMk cId="2172740537" sldId="322"/>
            <ac:spMk id="1023" creationId="{00000000-0000-0000-0000-000000000000}"/>
          </ac:spMkLst>
        </pc:spChg>
        <pc:grpChg chg="mod">
          <ac:chgData name="Kaua Enrico Pasti Altran" userId="4ba1b9ae-2326-4de5-88a9-fb37890b3cbc" providerId="ADAL" clId="{953F841A-FC8E-4C59-8ABA-1147DA740A59}" dt="2022-11-04T22:08:59.414" v="2316" actId="1035"/>
          <ac:grpSpMkLst>
            <pc:docMk/>
            <pc:sldMk cId="2172740537" sldId="322"/>
            <ac:grpSpMk id="970" creationId="{00000000-0000-0000-0000-000000000000}"/>
          </ac:grpSpMkLst>
        </pc:grpChg>
        <pc:grpChg chg="del">
          <ac:chgData name="Kaua Enrico Pasti Altran" userId="4ba1b9ae-2326-4de5-88a9-fb37890b3cbc" providerId="ADAL" clId="{953F841A-FC8E-4C59-8ABA-1147DA740A59}" dt="2022-11-04T22:13:36.554" v="2331" actId="478"/>
          <ac:grpSpMkLst>
            <pc:docMk/>
            <pc:sldMk cId="2172740537" sldId="322"/>
            <ac:grpSpMk id="990" creationId="{00000000-0000-0000-0000-000000000000}"/>
          </ac:grpSpMkLst>
        </pc:grpChg>
        <pc:grpChg chg="mod">
          <ac:chgData name="Kaua Enrico Pasti Altran" userId="4ba1b9ae-2326-4de5-88a9-fb37890b3cbc" providerId="ADAL" clId="{953F841A-FC8E-4C59-8ABA-1147DA740A59}" dt="2022-11-04T22:09:54.461" v="2327" actId="1076"/>
          <ac:grpSpMkLst>
            <pc:docMk/>
            <pc:sldMk cId="2172740537" sldId="322"/>
            <ac:grpSpMk id="994" creationId="{00000000-0000-0000-0000-000000000000}"/>
          </ac:grpSpMkLst>
        </pc:grpChg>
        <pc:grpChg chg="mod">
          <ac:chgData name="Kaua Enrico Pasti Altran" userId="4ba1b9ae-2326-4de5-88a9-fb37890b3cbc" providerId="ADAL" clId="{953F841A-FC8E-4C59-8ABA-1147DA740A59}" dt="2022-11-04T22:09:38.157" v="2321" actId="1076"/>
          <ac:grpSpMkLst>
            <pc:docMk/>
            <pc:sldMk cId="2172740537" sldId="322"/>
            <ac:grpSpMk id="998" creationId="{00000000-0000-0000-0000-000000000000}"/>
          </ac:grpSpMkLst>
        </pc:grpChg>
        <pc:grpChg chg="mod">
          <ac:chgData name="Kaua Enrico Pasti Altran" userId="4ba1b9ae-2326-4de5-88a9-fb37890b3cbc" providerId="ADAL" clId="{953F841A-FC8E-4C59-8ABA-1147DA740A59}" dt="2022-11-04T22:09:42.654" v="2322" actId="1076"/>
          <ac:grpSpMkLst>
            <pc:docMk/>
            <pc:sldMk cId="2172740537" sldId="322"/>
            <ac:grpSpMk id="1016" creationId="{00000000-0000-0000-0000-000000000000}"/>
          </ac:grpSpMkLst>
        </pc:grpChg>
        <pc:picChg chg="add mod">
          <ac:chgData name="Kaua Enrico Pasti Altran" userId="4ba1b9ae-2326-4de5-88a9-fb37890b3cbc" providerId="ADAL" clId="{953F841A-FC8E-4C59-8ABA-1147DA740A59}" dt="2022-11-04T22:13:40.284" v="2332" actId="1076"/>
          <ac:picMkLst>
            <pc:docMk/>
            <pc:sldMk cId="2172740537" sldId="322"/>
            <ac:picMk id="7" creationId="{3993CC6E-8A6E-6FAD-D5D8-127DB28B95B9}"/>
          </ac:picMkLst>
        </pc:picChg>
        <pc:cxnChg chg="del">
          <ac:chgData name="Kaua Enrico Pasti Altran" userId="4ba1b9ae-2326-4de5-88a9-fb37890b3cbc" providerId="ADAL" clId="{953F841A-FC8E-4C59-8ABA-1147DA740A59}" dt="2022-11-04T22:08:56.925" v="2313" actId="478"/>
          <ac:cxnSpMkLst>
            <pc:docMk/>
            <pc:sldMk cId="2172740537" sldId="322"/>
            <ac:cxnSpMk id="971" creationId="{00000000-0000-0000-0000-000000000000}"/>
          </ac:cxnSpMkLst>
        </pc:cxnChg>
        <pc:cxnChg chg="mod">
          <ac:chgData name="Kaua Enrico Pasti Altran" userId="4ba1b9ae-2326-4de5-88a9-fb37890b3cbc" providerId="ADAL" clId="{953F841A-FC8E-4C59-8ABA-1147DA740A59}" dt="2022-11-04T22:08:54.922" v="2312" actId="1036"/>
          <ac:cxnSpMkLst>
            <pc:docMk/>
            <pc:sldMk cId="2172740537" sldId="322"/>
            <ac:cxnSpMk id="972" creationId="{00000000-0000-0000-0000-000000000000}"/>
          </ac:cxnSpMkLst>
        </pc:cxnChg>
        <pc:cxnChg chg="mod">
          <ac:chgData name="Kaua Enrico Pasti Altran" userId="4ba1b9ae-2326-4de5-88a9-fb37890b3cbc" providerId="ADAL" clId="{953F841A-FC8E-4C59-8ABA-1147DA740A59}" dt="2022-11-04T22:14:34.244" v="2349" actId="1076"/>
          <ac:cxnSpMkLst>
            <pc:docMk/>
            <pc:sldMk cId="2172740537" sldId="322"/>
            <ac:cxnSpMk id="974" creationId="{00000000-0000-0000-0000-000000000000}"/>
          </ac:cxnSpMkLst>
        </pc:cxnChg>
        <pc:cxnChg chg="mod">
          <ac:chgData name="Kaua Enrico Pasti Altran" userId="4ba1b9ae-2326-4de5-88a9-fb37890b3cbc" providerId="ADAL" clId="{953F841A-FC8E-4C59-8ABA-1147DA740A59}" dt="2022-11-04T22:14:34.244" v="2349" actId="1076"/>
          <ac:cxnSpMkLst>
            <pc:docMk/>
            <pc:sldMk cId="2172740537" sldId="322"/>
            <ac:cxnSpMk id="976" creationId="{00000000-0000-0000-0000-000000000000}"/>
          </ac:cxnSpMkLst>
        </pc:cxnChg>
        <pc:cxnChg chg="del">
          <ac:chgData name="Kaua Enrico Pasti Altran" userId="4ba1b9ae-2326-4de5-88a9-fb37890b3cbc" providerId="ADAL" clId="{953F841A-FC8E-4C59-8ABA-1147DA740A59}" dt="2022-11-04T22:09:07.229" v="2317" actId="478"/>
          <ac:cxnSpMkLst>
            <pc:docMk/>
            <pc:sldMk cId="2172740537" sldId="322"/>
            <ac:cxnSpMk id="977" creationId="{00000000-0000-0000-0000-000000000000}"/>
          </ac:cxnSpMkLst>
        </pc:cxnChg>
      </pc:sldChg>
    </pc:docChg>
  </pc:docChgLst>
  <pc:docChgLst>
    <pc:chgData name="Luke G  dos S  Belatine" userId="S::220020097@aluno.unisal.br::09620347-cdcb-43b5-aa60-2ae7c863c598" providerId="AD" clId="Web-{185E7BBF-B7B2-47FF-9DCC-CE8D3D4E9AAB}"/>
    <pc:docChg chg="modSld">
      <pc:chgData name="Luke G  dos S  Belatine" userId="S::220020097@aluno.unisal.br::09620347-cdcb-43b5-aa60-2ae7c863c598" providerId="AD" clId="Web-{185E7BBF-B7B2-47FF-9DCC-CE8D3D4E9AAB}" dt="2022-11-03T19:27:45.579" v="1" actId="20577"/>
      <pc:docMkLst>
        <pc:docMk/>
      </pc:docMkLst>
      <pc:sldChg chg="modSp">
        <pc:chgData name="Luke G  dos S  Belatine" userId="S::220020097@aluno.unisal.br::09620347-cdcb-43b5-aa60-2ae7c863c598" providerId="AD" clId="Web-{185E7BBF-B7B2-47FF-9DCC-CE8D3D4E9AAB}" dt="2022-11-03T19:27:45.579" v="1" actId="20577"/>
        <pc:sldMkLst>
          <pc:docMk/>
          <pc:sldMk cId="0" sldId="256"/>
        </pc:sldMkLst>
        <pc:spChg chg="mod">
          <ac:chgData name="Luke G  dos S  Belatine" userId="S::220020097@aluno.unisal.br::09620347-cdcb-43b5-aa60-2ae7c863c598" providerId="AD" clId="Web-{185E7BBF-B7B2-47FF-9DCC-CE8D3D4E9AAB}" dt="2022-11-03T19:27:45.579" v="1" actId="20577"/>
          <ac:spMkLst>
            <pc:docMk/>
            <pc:sldMk cId="0" sldId="256"/>
            <ac:spMk id="580" creationId="{00000000-0000-0000-0000-000000000000}"/>
          </ac:spMkLst>
        </pc:spChg>
      </pc:sldChg>
    </pc:docChg>
  </pc:docChgLst>
  <pc:docChgLst>
    <pc:chgData name="Lucas Gabriel Bento Correa" userId="bd00fb8e-40a6-40b4-89f5-c2f0ab450a96" providerId="ADAL" clId="{80A9F061-01FF-4A9C-A714-5981B41F0BD7}"/>
    <pc:docChg chg="undo custSel addSld delSld modSld sldOrd modSection">
      <pc:chgData name="Lucas Gabriel Bento Correa" userId="bd00fb8e-40a6-40b4-89f5-c2f0ab450a96" providerId="ADAL" clId="{80A9F061-01FF-4A9C-A714-5981B41F0BD7}" dt="2022-11-24T11:59:46.572" v="2664" actId="2696"/>
      <pc:docMkLst>
        <pc:docMk/>
      </pc:docMkLst>
      <pc:sldChg chg="ord">
        <pc:chgData name="Lucas Gabriel Bento Correa" userId="bd00fb8e-40a6-40b4-89f5-c2f0ab450a96" providerId="ADAL" clId="{80A9F061-01FF-4A9C-A714-5981B41F0BD7}" dt="2022-11-24T11:59:39.771" v="2663"/>
        <pc:sldMkLst>
          <pc:docMk/>
          <pc:sldMk cId="1626134621" sldId="295"/>
        </pc:sldMkLst>
      </pc:sldChg>
      <pc:sldChg chg="del">
        <pc:chgData name="Lucas Gabriel Bento Correa" userId="bd00fb8e-40a6-40b4-89f5-c2f0ab450a96" providerId="ADAL" clId="{80A9F061-01FF-4A9C-A714-5981B41F0BD7}" dt="2022-11-24T11:59:11.623" v="2659" actId="2696"/>
        <pc:sldMkLst>
          <pc:docMk/>
          <pc:sldMk cId="2315911132" sldId="296"/>
        </pc:sldMkLst>
      </pc:sldChg>
      <pc:sldChg chg="del">
        <pc:chgData name="Lucas Gabriel Bento Correa" userId="bd00fb8e-40a6-40b4-89f5-c2f0ab450a96" providerId="ADAL" clId="{80A9F061-01FF-4A9C-A714-5981B41F0BD7}" dt="2022-11-24T11:59:46.572" v="2664" actId="2696"/>
        <pc:sldMkLst>
          <pc:docMk/>
          <pc:sldMk cId="3799511818" sldId="298"/>
        </pc:sldMkLst>
      </pc:sldChg>
      <pc:sldChg chg="addSp delSp modSp mod">
        <pc:chgData name="Lucas Gabriel Bento Correa" userId="bd00fb8e-40a6-40b4-89f5-c2f0ab450a96" providerId="ADAL" clId="{80A9F061-01FF-4A9C-A714-5981B41F0BD7}" dt="2022-11-24T11:29:37.502" v="1309" actId="1076"/>
        <pc:sldMkLst>
          <pc:docMk/>
          <pc:sldMk cId="2990528803" sldId="314"/>
        </pc:sldMkLst>
        <pc:spChg chg="add mod">
          <ac:chgData name="Lucas Gabriel Bento Correa" userId="bd00fb8e-40a6-40b4-89f5-c2f0ab450a96" providerId="ADAL" clId="{80A9F061-01FF-4A9C-A714-5981B41F0BD7}" dt="2022-11-24T11:28:42.942" v="1297" actId="1076"/>
          <ac:spMkLst>
            <pc:docMk/>
            <pc:sldMk cId="2990528803" sldId="314"/>
            <ac:spMk id="2" creationId="{01AE8AE2-8E1C-09C5-0143-C57D62E04AE2}"/>
          </ac:spMkLst>
        </pc:spChg>
        <pc:spChg chg="add mod">
          <ac:chgData name="Lucas Gabriel Bento Correa" userId="bd00fb8e-40a6-40b4-89f5-c2f0ab450a96" providerId="ADAL" clId="{80A9F061-01FF-4A9C-A714-5981B41F0BD7}" dt="2022-11-24T11:28:40.039" v="1296" actId="1076"/>
          <ac:spMkLst>
            <pc:docMk/>
            <pc:sldMk cId="2990528803" sldId="314"/>
            <ac:spMk id="3" creationId="{BDB179D7-1F5C-7C48-F540-FA67123DB757}"/>
          </ac:spMkLst>
        </pc:spChg>
        <pc:spChg chg="add del mod">
          <ac:chgData name="Lucas Gabriel Bento Correa" userId="bd00fb8e-40a6-40b4-89f5-c2f0ab450a96" providerId="ADAL" clId="{80A9F061-01FF-4A9C-A714-5981B41F0BD7}" dt="2022-11-21T22:48:25.025" v="80"/>
          <ac:spMkLst>
            <pc:docMk/>
            <pc:sldMk cId="2990528803" sldId="314"/>
            <ac:spMk id="3" creationId="{FCC3F21F-F9EA-E799-14F7-1B6026F812EF}"/>
          </ac:spMkLst>
        </pc:spChg>
        <pc:spChg chg="del mod">
          <ac:chgData name="Lucas Gabriel Bento Correa" userId="bd00fb8e-40a6-40b4-89f5-c2f0ab450a96" providerId="ADAL" clId="{80A9F061-01FF-4A9C-A714-5981B41F0BD7}" dt="2022-11-24T11:24:19.506" v="1257" actId="478"/>
          <ac:spMkLst>
            <pc:docMk/>
            <pc:sldMk cId="2990528803" sldId="314"/>
            <ac:spMk id="6" creationId="{7FD887A3-4DFC-7ACC-7A24-D0886F4F2FF3}"/>
          </ac:spMkLst>
        </pc:spChg>
        <pc:spChg chg="mod">
          <ac:chgData name="Lucas Gabriel Bento Correa" userId="bd00fb8e-40a6-40b4-89f5-c2f0ab450a96" providerId="ADAL" clId="{80A9F061-01FF-4A9C-A714-5981B41F0BD7}" dt="2022-11-24T11:21:59.342" v="1244"/>
          <ac:spMkLst>
            <pc:docMk/>
            <pc:sldMk cId="2990528803" sldId="314"/>
            <ac:spMk id="8" creationId="{ABD71E9F-FE43-E53E-0417-36211FC7C94D}"/>
          </ac:spMkLst>
        </pc:spChg>
        <pc:spChg chg="mod">
          <ac:chgData name="Lucas Gabriel Bento Correa" userId="bd00fb8e-40a6-40b4-89f5-c2f0ab450a96" providerId="ADAL" clId="{80A9F061-01FF-4A9C-A714-5981B41F0BD7}" dt="2022-11-24T11:21:59.342" v="1244"/>
          <ac:spMkLst>
            <pc:docMk/>
            <pc:sldMk cId="2990528803" sldId="314"/>
            <ac:spMk id="9" creationId="{482D6524-DD46-8AD9-B0FA-5A5865DFC477}"/>
          </ac:spMkLst>
        </pc:spChg>
        <pc:spChg chg="mod">
          <ac:chgData name="Lucas Gabriel Bento Correa" userId="bd00fb8e-40a6-40b4-89f5-c2f0ab450a96" providerId="ADAL" clId="{80A9F061-01FF-4A9C-A714-5981B41F0BD7}" dt="2022-11-24T11:21:59.342" v="1244"/>
          <ac:spMkLst>
            <pc:docMk/>
            <pc:sldMk cId="2990528803" sldId="314"/>
            <ac:spMk id="10" creationId="{5AA41CC5-0BE3-F7A8-6DAA-AE06616868AC}"/>
          </ac:spMkLst>
        </pc:spChg>
        <pc:spChg chg="mod">
          <ac:chgData name="Lucas Gabriel Bento Correa" userId="bd00fb8e-40a6-40b4-89f5-c2f0ab450a96" providerId="ADAL" clId="{80A9F061-01FF-4A9C-A714-5981B41F0BD7}" dt="2022-11-24T11:21:59.342" v="1244"/>
          <ac:spMkLst>
            <pc:docMk/>
            <pc:sldMk cId="2990528803" sldId="314"/>
            <ac:spMk id="11" creationId="{6C8FF994-9833-BBB7-3828-91341DBDAE44}"/>
          </ac:spMkLst>
        </pc:spChg>
        <pc:spChg chg="mod">
          <ac:chgData name="Lucas Gabriel Bento Correa" userId="bd00fb8e-40a6-40b4-89f5-c2f0ab450a96" providerId="ADAL" clId="{80A9F061-01FF-4A9C-A714-5981B41F0BD7}" dt="2022-11-24T11:21:59.342" v="1244"/>
          <ac:spMkLst>
            <pc:docMk/>
            <pc:sldMk cId="2990528803" sldId="314"/>
            <ac:spMk id="12" creationId="{9973BC2F-42B1-7AA7-D131-3351FBC893F6}"/>
          </ac:spMkLst>
        </pc:spChg>
        <pc:spChg chg="mod">
          <ac:chgData name="Lucas Gabriel Bento Correa" userId="bd00fb8e-40a6-40b4-89f5-c2f0ab450a96" providerId="ADAL" clId="{80A9F061-01FF-4A9C-A714-5981B41F0BD7}" dt="2022-11-24T11:22:06.514" v="1246"/>
          <ac:spMkLst>
            <pc:docMk/>
            <pc:sldMk cId="2990528803" sldId="314"/>
            <ac:spMk id="14" creationId="{5134A52F-45AC-6570-D029-8A9357EFCE66}"/>
          </ac:spMkLst>
        </pc:spChg>
        <pc:spChg chg="del mod">
          <ac:chgData name="Lucas Gabriel Bento Correa" userId="bd00fb8e-40a6-40b4-89f5-c2f0ab450a96" providerId="ADAL" clId="{80A9F061-01FF-4A9C-A714-5981B41F0BD7}" dt="2022-11-21T22:47:06.738" v="55"/>
          <ac:spMkLst>
            <pc:docMk/>
            <pc:sldMk cId="2990528803" sldId="314"/>
            <ac:spMk id="15" creationId="{59A31A91-C3D0-783B-3103-57ECF010D56F}"/>
          </ac:spMkLst>
        </pc:spChg>
        <pc:spChg chg="mod">
          <ac:chgData name="Lucas Gabriel Bento Correa" userId="bd00fb8e-40a6-40b4-89f5-c2f0ab450a96" providerId="ADAL" clId="{80A9F061-01FF-4A9C-A714-5981B41F0BD7}" dt="2022-11-24T11:22:06.514" v="1246"/>
          <ac:spMkLst>
            <pc:docMk/>
            <pc:sldMk cId="2990528803" sldId="314"/>
            <ac:spMk id="15" creationId="{721B1681-B32A-8152-E7BB-178F5CFD92A8}"/>
          </ac:spMkLst>
        </pc:spChg>
        <pc:spChg chg="mod">
          <ac:chgData name="Lucas Gabriel Bento Correa" userId="bd00fb8e-40a6-40b4-89f5-c2f0ab450a96" providerId="ADAL" clId="{80A9F061-01FF-4A9C-A714-5981B41F0BD7}" dt="2022-11-24T11:22:06.514" v="1246"/>
          <ac:spMkLst>
            <pc:docMk/>
            <pc:sldMk cId="2990528803" sldId="314"/>
            <ac:spMk id="16" creationId="{5C9A3B66-BC6A-AB86-6237-B4D4FCD097EB}"/>
          </ac:spMkLst>
        </pc:spChg>
        <pc:spChg chg="mod">
          <ac:chgData name="Lucas Gabriel Bento Correa" userId="bd00fb8e-40a6-40b4-89f5-c2f0ab450a96" providerId="ADAL" clId="{80A9F061-01FF-4A9C-A714-5981B41F0BD7}" dt="2022-11-24T11:22:06.514" v="1246"/>
          <ac:spMkLst>
            <pc:docMk/>
            <pc:sldMk cId="2990528803" sldId="314"/>
            <ac:spMk id="17" creationId="{3720A6F0-28EA-CC8C-A177-715AE699FFBD}"/>
          </ac:spMkLst>
        </pc:spChg>
        <pc:spChg chg="mod">
          <ac:chgData name="Lucas Gabriel Bento Correa" userId="bd00fb8e-40a6-40b4-89f5-c2f0ab450a96" providerId="ADAL" clId="{80A9F061-01FF-4A9C-A714-5981B41F0BD7}" dt="2022-11-24T11:22:06.514" v="1246"/>
          <ac:spMkLst>
            <pc:docMk/>
            <pc:sldMk cId="2990528803" sldId="314"/>
            <ac:spMk id="18" creationId="{E489E35F-9581-E316-3E26-13DE6AF4947D}"/>
          </ac:spMkLst>
        </pc:spChg>
        <pc:spChg chg="mod">
          <ac:chgData name="Lucas Gabriel Bento Correa" userId="bd00fb8e-40a6-40b4-89f5-c2f0ab450a96" providerId="ADAL" clId="{80A9F061-01FF-4A9C-A714-5981B41F0BD7}" dt="2022-11-24T11:22:38.578" v="1249"/>
          <ac:spMkLst>
            <pc:docMk/>
            <pc:sldMk cId="2990528803" sldId="314"/>
            <ac:spMk id="20" creationId="{932408DB-C73C-96D5-68A7-1C2B77999D85}"/>
          </ac:spMkLst>
        </pc:spChg>
        <pc:spChg chg="mod">
          <ac:chgData name="Lucas Gabriel Bento Correa" userId="bd00fb8e-40a6-40b4-89f5-c2f0ab450a96" providerId="ADAL" clId="{80A9F061-01FF-4A9C-A714-5981B41F0BD7}" dt="2022-11-24T11:22:38.578" v="1249"/>
          <ac:spMkLst>
            <pc:docMk/>
            <pc:sldMk cId="2990528803" sldId="314"/>
            <ac:spMk id="21" creationId="{B160CE43-CF1C-A321-A72F-4635813ACD91}"/>
          </ac:spMkLst>
        </pc:spChg>
        <pc:spChg chg="del mod">
          <ac:chgData name="Lucas Gabriel Bento Correa" userId="bd00fb8e-40a6-40b4-89f5-c2f0ab450a96" providerId="ADAL" clId="{80A9F061-01FF-4A9C-A714-5981B41F0BD7}" dt="2022-11-24T11:22:48.449" v="1250" actId="478"/>
          <ac:spMkLst>
            <pc:docMk/>
            <pc:sldMk cId="2990528803" sldId="314"/>
            <ac:spMk id="22" creationId="{7CF0F815-D65A-57FB-DB3A-65ABA0F8FF3C}"/>
          </ac:spMkLst>
        </pc:spChg>
        <pc:spChg chg="mod topLvl">
          <ac:chgData name="Lucas Gabriel Bento Correa" userId="bd00fb8e-40a6-40b4-89f5-c2f0ab450a96" providerId="ADAL" clId="{80A9F061-01FF-4A9C-A714-5981B41F0BD7}" dt="2022-11-24T11:23:11.123" v="1255" actId="1076"/>
          <ac:spMkLst>
            <pc:docMk/>
            <pc:sldMk cId="2990528803" sldId="314"/>
            <ac:spMk id="24" creationId="{3F8B7BE2-A0A3-F3EB-A201-D3A090A48974}"/>
          </ac:spMkLst>
        </pc:spChg>
        <pc:spChg chg="del mod topLvl">
          <ac:chgData name="Lucas Gabriel Bento Correa" userId="bd00fb8e-40a6-40b4-89f5-c2f0ab450a96" providerId="ADAL" clId="{80A9F061-01FF-4A9C-A714-5981B41F0BD7}" dt="2022-11-24T11:23:08.403" v="1254" actId="478"/>
          <ac:spMkLst>
            <pc:docMk/>
            <pc:sldMk cId="2990528803" sldId="314"/>
            <ac:spMk id="25" creationId="{3DE54631-381C-1DA2-E306-1E505A8EE2EC}"/>
          </ac:spMkLst>
        </pc:spChg>
        <pc:spChg chg="mod">
          <ac:chgData name="Lucas Gabriel Bento Correa" userId="bd00fb8e-40a6-40b4-89f5-c2f0ab450a96" providerId="ADAL" clId="{80A9F061-01FF-4A9C-A714-5981B41F0BD7}" dt="2022-11-24T11:27:50.131" v="1287"/>
          <ac:spMkLst>
            <pc:docMk/>
            <pc:sldMk cId="2990528803" sldId="314"/>
            <ac:spMk id="27" creationId="{7116B464-91A6-4560-15ED-5B660B1B8CBC}"/>
          </ac:spMkLst>
        </pc:spChg>
        <pc:spChg chg="mod">
          <ac:chgData name="Lucas Gabriel Bento Correa" userId="bd00fb8e-40a6-40b4-89f5-c2f0ab450a96" providerId="ADAL" clId="{80A9F061-01FF-4A9C-A714-5981B41F0BD7}" dt="2022-11-24T11:27:50.131" v="1287"/>
          <ac:spMkLst>
            <pc:docMk/>
            <pc:sldMk cId="2990528803" sldId="314"/>
            <ac:spMk id="28" creationId="{38E78FDF-6985-265F-4FD9-25350B3AF3C4}"/>
          </ac:spMkLst>
        </pc:spChg>
        <pc:spChg chg="mod">
          <ac:chgData name="Lucas Gabriel Bento Correa" userId="bd00fb8e-40a6-40b4-89f5-c2f0ab450a96" providerId="ADAL" clId="{80A9F061-01FF-4A9C-A714-5981B41F0BD7}" dt="2022-11-24T11:27:50.131" v="1287"/>
          <ac:spMkLst>
            <pc:docMk/>
            <pc:sldMk cId="2990528803" sldId="314"/>
            <ac:spMk id="29" creationId="{A845B696-F8DB-B7F9-C77B-551BC0A34044}"/>
          </ac:spMkLst>
        </pc:spChg>
        <pc:spChg chg="mod">
          <ac:chgData name="Lucas Gabriel Bento Correa" userId="bd00fb8e-40a6-40b4-89f5-c2f0ab450a96" providerId="ADAL" clId="{80A9F061-01FF-4A9C-A714-5981B41F0BD7}" dt="2022-11-24T11:27:50.131" v="1287"/>
          <ac:spMkLst>
            <pc:docMk/>
            <pc:sldMk cId="2990528803" sldId="314"/>
            <ac:spMk id="30" creationId="{16E94FE4-0191-7043-782D-405A1E881449}"/>
          </ac:spMkLst>
        </pc:spChg>
        <pc:spChg chg="mod">
          <ac:chgData name="Lucas Gabriel Bento Correa" userId="bd00fb8e-40a6-40b4-89f5-c2f0ab450a96" providerId="ADAL" clId="{80A9F061-01FF-4A9C-A714-5981B41F0BD7}" dt="2022-11-24T11:27:50.131" v="1287"/>
          <ac:spMkLst>
            <pc:docMk/>
            <pc:sldMk cId="2990528803" sldId="314"/>
            <ac:spMk id="31" creationId="{C9990D1F-776C-47A0-C7B3-34E61A2BCDB0}"/>
          </ac:spMkLst>
        </pc:spChg>
        <pc:spChg chg="add mod">
          <ac:chgData name="Lucas Gabriel Bento Correa" userId="bd00fb8e-40a6-40b4-89f5-c2f0ab450a96" providerId="ADAL" clId="{80A9F061-01FF-4A9C-A714-5981B41F0BD7}" dt="2022-11-24T11:29:09.317" v="1301" actId="1076"/>
          <ac:spMkLst>
            <pc:docMk/>
            <pc:sldMk cId="2990528803" sldId="314"/>
            <ac:spMk id="32" creationId="{B98BA8A2-739D-3D0A-C879-7E8CED6B54AF}"/>
          </ac:spMkLst>
        </pc:spChg>
        <pc:spChg chg="add mod">
          <ac:chgData name="Lucas Gabriel Bento Correa" userId="bd00fb8e-40a6-40b4-89f5-c2f0ab450a96" providerId="ADAL" clId="{80A9F061-01FF-4A9C-A714-5981B41F0BD7}" dt="2022-11-24T11:29:19.626" v="1305" actId="1076"/>
          <ac:spMkLst>
            <pc:docMk/>
            <pc:sldMk cId="2990528803" sldId="314"/>
            <ac:spMk id="33" creationId="{AB175619-0B52-792C-036A-F7F5AAB97C19}"/>
          </ac:spMkLst>
        </pc:spChg>
        <pc:grpChg chg="add mod">
          <ac:chgData name="Lucas Gabriel Bento Correa" userId="bd00fb8e-40a6-40b4-89f5-c2f0ab450a96" providerId="ADAL" clId="{80A9F061-01FF-4A9C-A714-5981B41F0BD7}" dt="2022-11-24T11:29:37.502" v="1309" actId="1076"/>
          <ac:grpSpMkLst>
            <pc:docMk/>
            <pc:sldMk cId="2990528803" sldId="314"/>
            <ac:grpSpMk id="7" creationId="{60B0EB11-1381-5308-07FB-90C80A8339F2}"/>
          </ac:grpSpMkLst>
        </pc:grpChg>
        <pc:grpChg chg="add mod">
          <ac:chgData name="Lucas Gabriel Bento Correa" userId="bd00fb8e-40a6-40b4-89f5-c2f0ab450a96" providerId="ADAL" clId="{80A9F061-01FF-4A9C-A714-5981B41F0BD7}" dt="2022-11-24T11:22:09.463" v="1247" actId="1076"/>
          <ac:grpSpMkLst>
            <pc:docMk/>
            <pc:sldMk cId="2990528803" sldId="314"/>
            <ac:grpSpMk id="13" creationId="{4DC6F1BA-BA7E-306A-BC1C-9257E3C37A63}"/>
          </ac:grpSpMkLst>
        </pc:grpChg>
        <pc:grpChg chg="add mod">
          <ac:chgData name="Lucas Gabriel Bento Correa" userId="bd00fb8e-40a6-40b4-89f5-c2f0ab450a96" providerId="ADAL" clId="{80A9F061-01FF-4A9C-A714-5981B41F0BD7}" dt="2022-11-24T11:27:58.469" v="1289" actId="1076"/>
          <ac:grpSpMkLst>
            <pc:docMk/>
            <pc:sldMk cId="2990528803" sldId="314"/>
            <ac:grpSpMk id="19" creationId="{B0C6545E-3218-A05A-D90B-13A24639D317}"/>
          </ac:grpSpMkLst>
        </pc:grpChg>
        <pc:grpChg chg="add del mod">
          <ac:chgData name="Lucas Gabriel Bento Correa" userId="bd00fb8e-40a6-40b4-89f5-c2f0ab450a96" providerId="ADAL" clId="{80A9F061-01FF-4A9C-A714-5981B41F0BD7}" dt="2022-11-24T11:23:08.403" v="1254" actId="478"/>
          <ac:grpSpMkLst>
            <pc:docMk/>
            <pc:sldMk cId="2990528803" sldId="314"/>
            <ac:grpSpMk id="23" creationId="{C6CBBE4D-DD5E-84B4-569D-8E9D3039604E}"/>
          </ac:grpSpMkLst>
        </pc:grpChg>
        <pc:grpChg chg="add mod">
          <ac:chgData name="Lucas Gabriel Bento Correa" userId="bd00fb8e-40a6-40b4-89f5-c2f0ab450a96" providerId="ADAL" clId="{80A9F061-01FF-4A9C-A714-5981B41F0BD7}" dt="2022-11-24T11:29:29.060" v="1307" actId="1076"/>
          <ac:grpSpMkLst>
            <pc:docMk/>
            <pc:sldMk cId="2990528803" sldId="314"/>
            <ac:grpSpMk id="26" creationId="{1F7FE5C8-579D-E3A7-739D-6ABBD6B87AB1}"/>
          </ac:grpSpMkLst>
        </pc:grpChg>
        <pc:picChg chg="add del mod ord modCrop">
          <ac:chgData name="Lucas Gabriel Bento Correa" userId="bd00fb8e-40a6-40b4-89f5-c2f0ab450a96" providerId="ADAL" clId="{80A9F061-01FF-4A9C-A714-5981B41F0BD7}" dt="2022-11-24T11:27:45.537" v="1286" actId="478"/>
          <ac:picMkLst>
            <pc:docMk/>
            <pc:sldMk cId="2990528803" sldId="314"/>
            <ac:picMk id="4" creationId="{B845CFA5-59F6-62AE-4158-3060D82CBCE0}"/>
          </ac:picMkLst>
        </pc:picChg>
      </pc:sldChg>
      <pc:sldChg chg="del">
        <pc:chgData name="Lucas Gabriel Bento Correa" userId="bd00fb8e-40a6-40b4-89f5-c2f0ab450a96" providerId="ADAL" clId="{80A9F061-01FF-4A9C-A714-5981B41F0BD7}" dt="2022-11-21T22:46:45.945" v="34" actId="2696"/>
        <pc:sldMkLst>
          <pc:docMk/>
          <pc:sldMk cId="2453663519" sldId="317"/>
        </pc:sldMkLst>
      </pc:sldChg>
      <pc:sldChg chg="ord">
        <pc:chgData name="Lucas Gabriel Bento Correa" userId="bd00fb8e-40a6-40b4-89f5-c2f0ab450a96" providerId="ADAL" clId="{80A9F061-01FF-4A9C-A714-5981B41F0BD7}" dt="2022-11-24T11:57:16.423" v="2657"/>
        <pc:sldMkLst>
          <pc:docMk/>
          <pc:sldMk cId="2172740537" sldId="322"/>
        </pc:sldMkLst>
      </pc:sldChg>
      <pc:sldChg chg="modSp del mod">
        <pc:chgData name="Lucas Gabriel Bento Correa" userId="bd00fb8e-40a6-40b4-89f5-c2f0ab450a96" providerId="ADAL" clId="{80A9F061-01FF-4A9C-A714-5981B41F0BD7}" dt="2022-11-21T23:02:38.958" v="291" actId="2696"/>
        <pc:sldMkLst>
          <pc:docMk/>
          <pc:sldMk cId="4239650702" sldId="323"/>
        </pc:sldMkLst>
        <pc:spChg chg="mod">
          <ac:chgData name="Lucas Gabriel Bento Correa" userId="bd00fb8e-40a6-40b4-89f5-c2f0ab450a96" providerId="ADAL" clId="{80A9F061-01FF-4A9C-A714-5981B41F0BD7}" dt="2022-11-21T22:52:20.267" v="138" actId="20577"/>
          <ac:spMkLst>
            <pc:docMk/>
            <pc:sldMk cId="4239650702" sldId="323"/>
            <ac:spMk id="647" creationId="{00000000-0000-0000-0000-000000000000}"/>
          </ac:spMkLst>
        </pc:spChg>
      </pc:sldChg>
      <pc:sldChg chg="delSp modSp add mod ord">
        <pc:chgData name="Lucas Gabriel Bento Correa" userId="bd00fb8e-40a6-40b4-89f5-c2f0ab450a96" providerId="ADAL" clId="{80A9F061-01FF-4A9C-A714-5981B41F0BD7}" dt="2022-11-21T23:03:28.806" v="296" actId="1076"/>
        <pc:sldMkLst>
          <pc:docMk/>
          <pc:sldMk cId="2825753220" sldId="324"/>
        </pc:sldMkLst>
        <pc:spChg chg="mod">
          <ac:chgData name="Lucas Gabriel Bento Correa" userId="bd00fb8e-40a6-40b4-89f5-c2f0ab450a96" providerId="ADAL" clId="{80A9F061-01FF-4A9C-A714-5981B41F0BD7}" dt="2022-11-21T23:03:17.074" v="293" actId="1076"/>
          <ac:spMkLst>
            <pc:docMk/>
            <pc:sldMk cId="2825753220" sldId="324"/>
            <ac:spMk id="2" creationId="{BC5875AB-C888-18FC-74D1-7BDA0D3C86F6}"/>
          </ac:spMkLst>
        </pc:spChg>
        <pc:spChg chg="mod">
          <ac:chgData name="Lucas Gabriel Bento Correa" userId="bd00fb8e-40a6-40b4-89f5-c2f0ab450a96" providerId="ADAL" clId="{80A9F061-01FF-4A9C-A714-5981B41F0BD7}" dt="2022-11-21T23:03:17.074" v="293" actId="1076"/>
          <ac:spMkLst>
            <pc:docMk/>
            <pc:sldMk cId="2825753220" sldId="324"/>
            <ac:spMk id="936" creationId="{00000000-0000-0000-0000-000000000000}"/>
          </ac:spMkLst>
        </pc:spChg>
        <pc:spChg chg="mod">
          <ac:chgData name="Lucas Gabriel Bento Correa" userId="bd00fb8e-40a6-40b4-89f5-c2f0ab450a96" providerId="ADAL" clId="{80A9F061-01FF-4A9C-A714-5981B41F0BD7}" dt="2022-11-21T22:50:14.041" v="102" actId="20577"/>
          <ac:spMkLst>
            <pc:docMk/>
            <pc:sldMk cId="2825753220" sldId="324"/>
            <ac:spMk id="938" creationId="{00000000-0000-0000-0000-000000000000}"/>
          </ac:spMkLst>
        </pc:spChg>
        <pc:spChg chg="del mod">
          <ac:chgData name="Lucas Gabriel Bento Correa" userId="bd00fb8e-40a6-40b4-89f5-c2f0ab450a96" providerId="ADAL" clId="{80A9F061-01FF-4A9C-A714-5981B41F0BD7}" dt="2022-11-21T22:57:05.668" v="219" actId="478"/>
          <ac:spMkLst>
            <pc:docMk/>
            <pc:sldMk cId="2825753220" sldId="324"/>
            <ac:spMk id="939" creationId="{00000000-0000-0000-0000-000000000000}"/>
          </ac:spMkLst>
        </pc:spChg>
        <pc:spChg chg="mod">
          <ac:chgData name="Lucas Gabriel Bento Correa" userId="bd00fb8e-40a6-40b4-89f5-c2f0ab450a96" providerId="ADAL" clId="{80A9F061-01FF-4A9C-A714-5981B41F0BD7}" dt="2022-11-21T23:03:28.806" v="296" actId="1076"/>
          <ac:spMkLst>
            <pc:docMk/>
            <pc:sldMk cId="2825753220" sldId="324"/>
            <ac:spMk id="940" creationId="{00000000-0000-0000-0000-000000000000}"/>
          </ac:spMkLst>
        </pc:spChg>
        <pc:spChg chg="mod">
          <ac:chgData name="Lucas Gabriel Bento Correa" userId="bd00fb8e-40a6-40b4-89f5-c2f0ab450a96" providerId="ADAL" clId="{80A9F061-01FF-4A9C-A714-5981B41F0BD7}" dt="2022-11-21T22:54:44.070" v="202" actId="20577"/>
          <ac:spMkLst>
            <pc:docMk/>
            <pc:sldMk cId="2825753220" sldId="324"/>
            <ac:spMk id="941" creationId="{00000000-0000-0000-0000-000000000000}"/>
          </ac:spMkLst>
        </pc:spChg>
        <pc:spChg chg="mod">
          <ac:chgData name="Lucas Gabriel Bento Correa" userId="bd00fb8e-40a6-40b4-89f5-c2f0ab450a96" providerId="ADAL" clId="{80A9F061-01FF-4A9C-A714-5981B41F0BD7}" dt="2022-11-21T23:03:24.447" v="295" actId="1076"/>
          <ac:spMkLst>
            <pc:docMk/>
            <pc:sldMk cId="2825753220" sldId="324"/>
            <ac:spMk id="942" creationId="{00000000-0000-0000-0000-000000000000}"/>
          </ac:spMkLst>
        </pc:spChg>
        <pc:grpChg chg="mod">
          <ac:chgData name="Lucas Gabriel Bento Correa" userId="bd00fb8e-40a6-40b4-89f5-c2f0ab450a96" providerId="ADAL" clId="{80A9F061-01FF-4A9C-A714-5981B41F0BD7}" dt="2022-11-21T22:57:18.960" v="221" actId="1076"/>
          <ac:grpSpMkLst>
            <pc:docMk/>
            <pc:sldMk cId="2825753220" sldId="324"/>
            <ac:grpSpMk id="945" creationId="{00000000-0000-0000-0000-000000000000}"/>
          </ac:grpSpMkLst>
        </pc:grpChg>
        <pc:grpChg chg="mod">
          <ac:chgData name="Lucas Gabriel Bento Correa" userId="bd00fb8e-40a6-40b4-89f5-c2f0ab450a96" providerId="ADAL" clId="{80A9F061-01FF-4A9C-A714-5981B41F0BD7}" dt="2022-11-21T22:57:11.929" v="220" actId="1076"/>
          <ac:grpSpMkLst>
            <pc:docMk/>
            <pc:sldMk cId="2825753220" sldId="324"/>
            <ac:grpSpMk id="959" creationId="{00000000-0000-0000-0000-000000000000}"/>
          </ac:grpSpMkLst>
        </pc:grpChg>
      </pc:sldChg>
      <pc:sldChg chg="del">
        <pc:chgData name="Lucas Gabriel Bento Correa" userId="bd00fb8e-40a6-40b4-89f5-c2f0ab450a96" providerId="ADAL" clId="{80A9F061-01FF-4A9C-A714-5981B41F0BD7}" dt="2022-11-21T23:02:02.859" v="285" actId="2696"/>
        <pc:sldMkLst>
          <pc:docMk/>
          <pc:sldMk cId="3503538672" sldId="325"/>
        </pc:sldMkLst>
      </pc:sldChg>
      <pc:sldChg chg="addSp delSp modSp add mod">
        <pc:chgData name="Lucas Gabriel Bento Correa" userId="bd00fb8e-40a6-40b4-89f5-c2f0ab450a96" providerId="ADAL" clId="{80A9F061-01FF-4A9C-A714-5981B41F0BD7}" dt="2022-11-24T11:20:08.302" v="1233" actId="478"/>
        <pc:sldMkLst>
          <pc:docMk/>
          <pc:sldMk cId="2792419494" sldId="326"/>
        </pc:sldMkLst>
        <pc:spChg chg="add del mod">
          <ac:chgData name="Lucas Gabriel Bento Correa" userId="bd00fb8e-40a6-40b4-89f5-c2f0ab450a96" providerId="ADAL" clId="{80A9F061-01FF-4A9C-A714-5981B41F0BD7}" dt="2022-11-21T23:07:37.391" v="336" actId="478"/>
          <ac:spMkLst>
            <pc:docMk/>
            <pc:sldMk cId="2792419494" sldId="326"/>
            <ac:spMk id="2" creationId="{FFFE06A9-B5EA-6CE1-AD30-C33284AD02AF}"/>
          </ac:spMkLst>
        </pc:spChg>
        <pc:spChg chg="mod">
          <ac:chgData name="Lucas Gabriel Bento Correa" userId="bd00fb8e-40a6-40b4-89f5-c2f0ab450a96" providerId="ADAL" clId="{80A9F061-01FF-4A9C-A714-5981B41F0BD7}" dt="2022-11-21T23:02:06.733" v="286"/>
          <ac:spMkLst>
            <pc:docMk/>
            <pc:sldMk cId="2792419494" sldId="326"/>
            <ac:spMk id="4" creationId="{A714523A-87A5-1833-E811-41BE831334C0}"/>
          </ac:spMkLst>
        </pc:spChg>
        <pc:spChg chg="mod">
          <ac:chgData name="Lucas Gabriel Bento Correa" userId="bd00fb8e-40a6-40b4-89f5-c2f0ab450a96" providerId="ADAL" clId="{80A9F061-01FF-4A9C-A714-5981B41F0BD7}" dt="2022-11-21T23:02:06.733" v="286"/>
          <ac:spMkLst>
            <pc:docMk/>
            <pc:sldMk cId="2792419494" sldId="326"/>
            <ac:spMk id="5" creationId="{5CDBF99F-73B5-7E30-7593-71991C26DB98}"/>
          </ac:spMkLst>
        </pc:spChg>
        <pc:spChg chg="mod">
          <ac:chgData name="Lucas Gabriel Bento Correa" userId="bd00fb8e-40a6-40b4-89f5-c2f0ab450a96" providerId="ADAL" clId="{80A9F061-01FF-4A9C-A714-5981B41F0BD7}" dt="2022-11-21T23:02:06.733" v="286"/>
          <ac:spMkLst>
            <pc:docMk/>
            <pc:sldMk cId="2792419494" sldId="326"/>
            <ac:spMk id="6" creationId="{EC2E09A4-5752-6003-9EF2-C1ECABCDE444}"/>
          </ac:spMkLst>
        </pc:spChg>
        <pc:spChg chg="mod">
          <ac:chgData name="Lucas Gabriel Bento Correa" userId="bd00fb8e-40a6-40b4-89f5-c2f0ab450a96" providerId="ADAL" clId="{80A9F061-01FF-4A9C-A714-5981B41F0BD7}" dt="2022-11-21T23:02:06.733" v="286"/>
          <ac:spMkLst>
            <pc:docMk/>
            <pc:sldMk cId="2792419494" sldId="326"/>
            <ac:spMk id="7" creationId="{A3BDBCAC-A034-F105-5B12-7C774E53D429}"/>
          </ac:spMkLst>
        </pc:spChg>
        <pc:spChg chg="mod">
          <ac:chgData name="Lucas Gabriel Bento Correa" userId="bd00fb8e-40a6-40b4-89f5-c2f0ab450a96" providerId="ADAL" clId="{80A9F061-01FF-4A9C-A714-5981B41F0BD7}" dt="2022-11-21T23:02:06.733" v="286"/>
          <ac:spMkLst>
            <pc:docMk/>
            <pc:sldMk cId="2792419494" sldId="326"/>
            <ac:spMk id="8" creationId="{A3D570AE-4E42-8556-4576-D69AFE964EEF}"/>
          </ac:spMkLst>
        </pc:spChg>
        <pc:spChg chg="mod">
          <ac:chgData name="Lucas Gabriel Bento Correa" userId="bd00fb8e-40a6-40b4-89f5-c2f0ab450a96" providerId="ADAL" clId="{80A9F061-01FF-4A9C-A714-5981B41F0BD7}" dt="2022-11-21T23:01:29.853" v="281" actId="1076"/>
          <ac:spMkLst>
            <pc:docMk/>
            <pc:sldMk cId="2792419494" sldId="326"/>
            <ac:spMk id="824" creationId="{00000000-0000-0000-0000-000000000000}"/>
          </ac:spMkLst>
        </pc:spChg>
        <pc:spChg chg="del">
          <ac:chgData name="Lucas Gabriel Bento Correa" userId="bd00fb8e-40a6-40b4-89f5-c2f0ab450a96" providerId="ADAL" clId="{80A9F061-01FF-4A9C-A714-5981B41F0BD7}" dt="2022-11-21T23:00:30.776" v="272" actId="478"/>
          <ac:spMkLst>
            <pc:docMk/>
            <pc:sldMk cId="2792419494" sldId="326"/>
            <ac:spMk id="825" creationId="{00000000-0000-0000-0000-000000000000}"/>
          </ac:spMkLst>
        </pc:spChg>
        <pc:spChg chg="del">
          <ac:chgData name="Lucas Gabriel Bento Correa" userId="bd00fb8e-40a6-40b4-89f5-c2f0ab450a96" providerId="ADAL" clId="{80A9F061-01FF-4A9C-A714-5981B41F0BD7}" dt="2022-11-21T23:00:35.682" v="273" actId="478"/>
          <ac:spMkLst>
            <pc:docMk/>
            <pc:sldMk cId="2792419494" sldId="326"/>
            <ac:spMk id="826" creationId="{00000000-0000-0000-0000-000000000000}"/>
          </ac:spMkLst>
        </pc:spChg>
        <pc:spChg chg="del mod">
          <ac:chgData name="Lucas Gabriel Bento Correa" userId="bd00fb8e-40a6-40b4-89f5-c2f0ab450a96" providerId="ADAL" clId="{80A9F061-01FF-4A9C-A714-5981B41F0BD7}" dt="2022-11-21T22:59:29.029" v="256" actId="478"/>
          <ac:spMkLst>
            <pc:docMk/>
            <pc:sldMk cId="2792419494" sldId="326"/>
            <ac:spMk id="827" creationId="{00000000-0000-0000-0000-000000000000}"/>
          </ac:spMkLst>
        </pc:spChg>
        <pc:spChg chg="mod">
          <ac:chgData name="Lucas Gabriel Bento Correa" userId="bd00fb8e-40a6-40b4-89f5-c2f0ab450a96" providerId="ADAL" clId="{80A9F061-01FF-4A9C-A714-5981B41F0BD7}" dt="2022-11-21T23:08:36.345" v="359" actId="20577"/>
          <ac:spMkLst>
            <pc:docMk/>
            <pc:sldMk cId="2792419494" sldId="326"/>
            <ac:spMk id="828" creationId="{00000000-0000-0000-0000-000000000000}"/>
          </ac:spMkLst>
        </pc:spChg>
        <pc:spChg chg="del mod">
          <ac:chgData name="Lucas Gabriel Bento Correa" userId="bd00fb8e-40a6-40b4-89f5-c2f0ab450a96" providerId="ADAL" clId="{80A9F061-01FF-4A9C-A714-5981B41F0BD7}" dt="2022-11-21T22:59:25.202" v="255" actId="478"/>
          <ac:spMkLst>
            <pc:docMk/>
            <pc:sldMk cId="2792419494" sldId="326"/>
            <ac:spMk id="829" creationId="{00000000-0000-0000-0000-000000000000}"/>
          </ac:spMkLst>
        </pc:spChg>
        <pc:spChg chg="del mod">
          <ac:chgData name="Lucas Gabriel Bento Correa" userId="bd00fb8e-40a6-40b4-89f5-c2f0ab450a96" providerId="ADAL" clId="{80A9F061-01FF-4A9C-A714-5981B41F0BD7}" dt="2022-11-21T23:00:29.325" v="271" actId="478"/>
          <ac:spMkLst>
            <pc:docMk/>
            <pc:sldMk cId="2792419494" sldId="326"/>
            <ac:spMk id="830" creationId="{00000000-0000-0000-0000-000000000000}"/>
          </ac:spMkLst>
        </pc:spChg>
        <pc:spChg chg="del mod">
          <ac:chgData name="Lucas Gabriel Bento Correa" userId="bd00fb8e-40a6-40b4-89f5-c2f0ab450a96" providerId="ADAL" clId="{80A9F061-01FF-4A9C-A714-5981B41F0BD7}" dt="2022-11-21T22:59:19.844" v="254" actId="478"/>
          <ac:spMkLst>
            <pc:docMk/>
            <pc:sldMk cId="2792419494" sldId="326"/>
            <ac:spMk id="831" creationId="{00000000-0000-0000-0000-000000000000}"/>
          </ac:spMkLst>
        </pc:spChg>
        <pc:spChg chg="del mod">
          <ac:chgData name="Lucas Gabriel Bento Correa" userId="bd00fb8e-40a6-40b4-89f5-c2f0ab450a96" providerId="ADAL" clId="{80A9F061-01FF-4A9C-A714-5981B41F0BD7}" dt="2022-11-21T23:00:38.024" v="274" actId="478"/>
          <ac:spMkLst>
            <pc:docMk/>
            <pc:sldMk cId="2792419494" sldId="326"/>
            <ac:spMk id="832" creationId="{00000000-0000-0000-0000-000000000000}"/>
          </ac:spMkLst>
        </pc:spChg>
        <pc:spChg chg="mod">
          <ac:chgData name="Lucas Gabriel Bento Correa" userId="bd00fb8e-40a6-40b4-89f5-c2f0ab450a96" providerId="ADAL" clId="{80A9F061-01FF-4A9C-A714-5981B41F0BD7}" dt="2022-11-21T23:07:48.107" v="340" actId="1076"/>
          <ac:spMkLst>
            <pc:docMk/>
            <pc:sldMk cId="2792419494" sldId="326"/>
            <ac:spMk id="833" creationId="{00000000-0000-0000-0000-000000000000}"/>
          </ac:spMkLst>
        </pc:spChg>
        <pc:spChg chg="mod">
          <ac:chgData name="Lucas Gabriel Bento Correa" userId="bd00fb8e-40a6-40b4-89f5-c2f0ab450a96" providerId="ADAL" clId="{80A9F061-01FF-4A9C-A714-5981B41F0BD7}" dt="2022-11-21T23:07:55.589" v="341" actId="1076"/>
          <ac:spMkLst>
            <pc:docMk/>
            <pc:sldMk cId="2792419494" sldId="326"/>
            <ac:spMk id="834" creationId="{00000000-0000-0000-0000-000000000000}"/>
          </ac:spMkLst>
        </pc:spChg>
        <pc:grpChg chg="add mod">
          <ac:chgData name="Lucas Gabriel Bento Correa" userId="bd00fb8e-40a6-40b4-89f5-c2f0ab450a96" providerId="ADAL" clId="{80A9F061-01FF-4A9C-A714-5981B41F0BD7}" dt="2022-11-21T23:02:21.275" v="290" actId="1076"/>
          <ac:grpSpMkLst>
            <pc:docMk/>
            <pc:sldMk cId="2792419494" sldId="326"/>
            <ac:grpSpMk id="3" creationId="{6459DF66-B58C-7FC1-7D8E-181B96BA0ADE}"/>
          </ac:grpSpMkLst>
        </pc:grpChg>
        <pc:grpChg chg="mod">
          <ac:chgData name="Lucas Gabriel Bento Correa" userId="bd00fb8e-40a6-40b4-89f5-c2f0ab450a96" providerId="ADAL" clId="{80A9F061-01FF-4A9C-A714-5981B41F0BD7}" dt="2022-11-21T23:00:24.638" v="270" actId="1076"/>
          <ac:grpSpMkLst>
            <pc:docMk/>
            <pc:sldMk cId="2792419494" sldId="326"/>
            <ac:grpSpMk id="835" creationId="{00000000-0000-0000-0000-000000000000}"/>
          </ac:grpSpMkLst>
        </pc:grpChg>
        <pc:grpChg chg="mod">
          <ac:chgData name="Lucas Gabriel Bento Correa" userId="bd00fb8e-40a6-40b4-89f5-c2f0ab450a96" providerId="ADAL" clId="{80A9F061-01FF-4A9C-A714-5981B41F0BD7}" dt="2022-11-21T23:01:47.051" v="284" actId="1076"/>
          <ac:grpSpMkLst>
            <pc:docMk/>
            <pc:sldMk cId="2792419494" sldId="326"/>
            <ac:grpSpMk id="838" creationId="{00000000-0000-0000-0000-000000000000}"/>
          </ac:grpSpMkLst>
        </pc:grpChg>
        <pc:picChg chg="add del mod">
          <ac:chgData name="Lucas Gabriel Bento Correa" userId="bd00fb8e-40a6-40b4-89f5-c2f0ab450a96" providerId="ADAL" clId="{80A9F061-01FF-4A9C-A714-5981B41F0BD7}" dt="2022-11-24T11:20:08.302" v="1233" actId="478"/>
          <ac:picMkLst>
            <pc:docMk/>
            <pc:sldMk cId="2792419494" sldId="326"/>
            <ac:picMk id="2" creationId="{5B72A8E5-1917-0DA4-FEA0-320A8128DE6B}"/>
          </ac:picMkLst>
        </pc:picChg>
        <pc:picChg chg="add mod">
          <ac:chgData name="Lucas Gabriel Bento Correa" userId="bd00fb8e-40a6-40b4-89f5-c2f0ab450a96" providerId="ADAL" clId="{80A9F061-01FF-4A9C-A714-5981B41F0BD7}" dt="2022-11-21T23:13:27.952" v="373" actId="1076"/>
          <ac:picMkLst>
            <pc:docMk/>
            <pc:sldMk cId="2792419494" sldId="326"/>
            <ac:picMk id="9" creationId="{BA2C11D9-6AE4-A688-D318-43DD766B30D0}"/>
          </ac:picMkLst>
        </pc:picChg>
        <pc:picChg chg="add mod modCrop">
          <ac:chgData name="Lucas Gabriel Bento Correa" userId="bd00fb8e-40a6-40b4-89f5-c2f0ab450a96" providerId="ADAL" clId="{80A9F061-01FF-4A9C-A714-5981B41F0BD7}" dt="2022-11-21T23:14:24.281" v="386" actId="732"/>
          <ac:picMkLst>
            <pc:docMk/>
            <pc:sldMk cId="2792419494" sldId="326"/>
            <ac:picMk id="11" creationId="{9F72484F-4504-3A2A-FBE4-E47410FA6397}"/>
          </ac:picMkLst>
        </pc:picChg>
      </pc:sldChg>
      <pc:sldChg chg="addSp delSp modSp mod">
        <pc:chgData name="Lucas Gabriel Bento Correa" userId="bd00fb8e-40a6-40b4-89f5-c2f0ab450a96" providerId="ADAL" clId="{80A9F061-01FF-4A9C-A714-5981B41F0BD7}" dt="2022-11-24T11:55:01.058" v="2655" actId="1076"/>
        <pc:sldMkLst>
          <pc:docMk/>
          <pc:sldMk cId="144185471" sldId="327"/>
        </pc:sldMkLst>
        <pc:spChg chg="mod">
          <ac:chgData name="Lucas Gabriel Bento Correa" userId="bd00fb8e-40a6-40b4-89f5-c2f0ab450a96" providerId="ADAL" clId="{80A9F061-01FF-4A9C-A714-5981B41F0BD7}" dt="2022-11-24T11:49:35.814" v="2405" actId="1076"/>
          <ac:spMkLst>
            <pc:docMk/>
            <pc:sldMk cId="144185471" sldId="327"/>
            <ac:spMk id="2" creationId="{01AE8AE2-8E1C-09C5-0143-C57D62E04AE2}"/>
          </ac:spMkLst>
        </pc:spChg>
        <pc:spChg chg="add mod">
          <ac:chgData name="Lucas Gabriel Bento Correa" userId="bd00fb8e-40a6-40b4-89f5-c2f0ab450a96" providerId="ADAL" clId="{80A9F061-01FF-4A9C-A714-5981B41F0BD7}" dt="2022-11-24T11:52:38.962" v="2637" actId="20577"/>
          <ac:spMkLst>
            <pc:docMk/>
            <pc:sldMk cId="144185471" sldId="327"/>
            <ac:spMk id="4" creationId="{3EF4FB91-9E74-6606-5686-5EA94124D4EB}"/>
          </ac:spMkLst>
        </pc:spChg>
        <pc:spChg chg="del">
          <ac:chgData name="Lucas Gabriel Bento Correa" userId="bd00fb8e-40a6-40b4-89f5-c2f0ab450a96" providerId="ADAL" clId="{80A9F061-01FF-4A9C-A714-5981B41F0BD7}" dt="2022-11-24T11:27:05.344" v="1285" actId="478"/>
          <ac:spMkLst>
            <pc:docMk/>
            <pc:sldMk cId="144185471" sldId="327"/>
            <ac:spMk id="6" creationId="{7FD887A3-4DFC-7ACC-7A24-D0886F4F2FF3}"/>
          </ac:spMkLst>
        </pc:spChg>
        <pc:spChg chg="mod">
          <ac:chgData name="Lucas Gabriel Bento Correa" userId="bd00fb8e-40a6-40b4-89f5-c2f0ab450a96" providerId="ADAL" clId="{80A9F061-01FF-4A9C-A714-5981B41F0BD7}" dt="2022-11-24T11:54:16.992" v="2645"/>
          <ac:spMkLst>
            <pc:docMk/>
            <pc:sldMk cId="144185471" sldId="327"/>
            <ac:spMk id="14" creationId="{95E97696-94E1-B308-42E9-47657AD3078F}"/>
          </ac:spMkLst>
        </pc:spChg>
        <pc:spChg chg="mod">
          <ac:chgData name="Lucas Gabriel Bento Correa" userId="bd00fb8e-40a6-40b4-89f5-c2f0ab450a96" providerId="ADAL" clId="{80A9F061-01FF-4A9C-A714-5981B41F0BD7}" dt="2022-11-24T11:54:16.992" v="2645"/>
          <ac:spMkLst>
            <pc:docMk/>
            <pc:sldMk cId="144185471" sldId="327"/>
            <ac:spMk id="15" creationId="{C9FEB950-71DF-B8CA-872A-A9D237570842}"/>
          </ac:spMkLst>
        </pc:spChg>
        <pc:spChg chg="mod">
          <ac:chgData name="Lucas Gabriel Bento Correa" userId="bd00fb8e-40a6-40b4-89f5-c2f0ab450a96" providerId="ADAL" clId="{80A9F061-01FF-4A9C-A714-5981B41F0BD7}" dt="2022-11-24T11:54:16.992" v="2645"/>
          <ac:spMkLst>
            <pc:docMk/>
            <pc:sldMk cId="144185471" sldId="327"/>
            <ac:spMk id="16" creationId="{6FE71208-3D09-7013-26D1-49D5689E6555}"/>
          </ac:spMkLst>
        </pc:spChg>
        <pc:spChg chg="mod">
          <ac:chgData name="Lucas Gabriel Bento Correa" userId="bd00fb8e-40a6-40b4-89f5-c2f0ab450a96" providerId="ADAL" clId="{80A9F061-01FF-4A9C-A714-5981B41F0BD7}" dt="2022-11-24T11:54:16.992" v="2645"/>
          <ac:spMkLst>
            <pc:docMk/>
            <pc:sldMk cId="144185471" sldId="327"/>
            <ac:spMk id="17" creationId="{979E9721-1CB5-3B7D-8F35-13DEDA42EF4F}"/>
          </ac:spMkLst>
        </pc:spChg>
        <pc:spChg chg="mod">
          <ac:chgData name="Lucas Gabriel Bento Correa" userId="bd00fb8e-40a6-40b4-89f5-c2f0ab450a96" providerId="ADAL" clId="{80A9F061-01FF-4A9C-A714-5981B41F0BD7}" dt="2022-11-24T11:54:16.992" v="2645"/>
          <ac:spMkLst>
            <pc:docMk/>
            <pc:sldMk cId="144185471" sldId="327"/>
            <ac:spMk id="18" creationId="{34BF6991-9311-5943-82EB-6E83A1D59349}"/>
          </ac:spMkLst>
        </pc:spChg>
        <pc:spChg chg="mod">
          <ac:chgData name="Lucas Gabriel Bento Correa" userId="bd00fb8e-40a6-40b4-89f5-c2f0ab450a96" providerId="ADAL" clId="{80A9F061-01FF-4A9C-A714-5981B41F0BD7}" dt="2022-11-24T11:54:16.992" v="2645"/>
          <ac:spMkLst>
            <pc:docMk/>
            <pc:sldMk cId="144185471" sldId="327"/>
            <ac:spMk id="19" creationId="{2A45FFCA-716A-6772-0C33-8575418D5E71}"/>
          </ac:spMkLst>
        </pc:spChg>
        <pc:spChg chg="mod">
          <ac:chgData name="Lucas Gabriel Bento Correa" userId="bd00fb8e-40a6-40b4-89f5-c2f0ab450a96" providerId="ADAL" clId="{80A9F061-01FF-4A9C-A714-5981B41F0BD7}" dt="2022-11-24T11:54:16.992" v="2645"/>
          <ac:spMkLst>
            <pc:docMk/>
            <pc:sldMk cId="144185471" sldId="327"/>
            <ac:spMk id="20" creationId="{78E3B868-000B-8FB0-78BB-AE48DEA1298B}"/>
          </ac:spMkLst>
        </pc:spChg>
        <pc:spChg chg="mod">
          <ac:chgData name="Lucas Gabriel Bento Correa" userId="bd00fb8e-40a6-40b4-89f5-c2f0ab450a96" providerId="ADAL" clId="{80A9F061-01FF-4A9C-A714-5981B41F0BD7}" dt="2022-11-24T11:54:16.992" v="2645"/>
          <ac:spMkLst>
            <pc:docMk/>
            <pc:sldMk cId="144185471" sldId="327"/>
            <ac:spMk id="21" creationId="{49530710-9692-25DE-62D4-8C6DD613432B}"/>
          </ac:spMkLst>
        </pc:spChg>
        <pc:spChg chg="mod">
          <ac:chgData name="Lucas Gabriel Bento Correa" userId="bd00fb8e-40a6-40b4-89f5-c2f0ab450a96" providerId="ADAL" clId="{80A9F061-01FF-4A9C-A714-5981B41F0BD7}" dt="2022-11-24T11:54:16.992" v="2645"/>
          <ac:spMkLst>
            <pc:docMk/>
            <pc:sldMk cId="144185471" sldId="327"/>
            <ac:spMk id="22" creationId="{877C14DA-C6AC-7C1B-9DFE-6DBDB13C3492}"/>
          </ac:spMkLst>
        </pc:spChg>
        <pc:spChg chg="mod">
          <ac:chgData name="Lucas Gabriel Bento Correa" userId="bd00fb8e-40a6-40b4-89f5-c2f0ab450a96" providerId="ADAL" clId="{80A9F061-01FF-4A9C-A714-5981B41F0BD7}" dt="2022-11-24T11:54:16.992" v="2645"/>
          <ac:spMkLst>
            <pc:docMk/>
            <pc:sldMk cId="144185471" sldId="327"/>
            <ac:spMk id="23" creationId="{E6E91021-B833-FA9A-56DB-5895C84D9E6C}"/>
          </ac:spMkLst>
        </pc:spChg>
        <pc:spChg chg="mod">
          <ac:chgData name="Lucas Gabriel Bento Correa" userId="bd00fb8e-40a6-40b4-89f5-c2f0ab450a96" providerId="ADAL" clId="{80A9F061-01FF-4A9C-A714-5981B41F0BD7}" dt="2022-11-24T11:54:16.992" v="2645"/>
          <ac:spMkLst>
            <pc:docMk/>
            <pc:sldMk cId="144185471" sldId="327"/>
            <ac:spMk id="24" creationId="{3F224BAA-4B84-1879-6229-BD8E59E4C06E}"/>
          </ac:spMkLst>
        </pc:spChg>
        <pc:spChg chg="mod">
          <ac:chgData name="Lucas Gabriel Bento Correa" userId="bd00fb8e-40a6-40b4-89f5-c2f0ab450a96" providerId="ADAL" clId="{80A9F061-01FF-4A9C-A714-5981B41F0BD7}" dt="2022-11-24T11:54:16.992" v="2645"/>
          <ac:spMkLst>
            <pc:docMk/>
            <pc:sldMk cId="144185471" sldId="327"/>
            <ac:spMk id="25" creationId="{7C95598A-E9BC-47C8-5970-6FE7AFE12E07}"/>
          </ac:spMkLst>
        </pc:spChg>
        <pc:spChg chg="mod">
          <ac:chgData name="Lucas Gabriel Bento Correa" userId="bd00fb8e-40a6-40b4-89f5-c2f0ab450a96" providerId="ADAL" clId="{80A9F061-01FF-4A9C-A714-5981B41F0BD7}" dt="2022-11-24T11:54:16.992" v="2645"/>
          <ac:spMkLst>
            <pc:docMk/>
            <pc:sldMk cId="144185471" sldId="327"/>
            <ac:spMk id="26" creationId="{BE527A0D-B1B3-1D86-258E-7E5CC2F1B7FC}"/>
          </ac:spMkLst>
        </pc:spChg>
        <pc:spChg chg="mod">
          <ac:chgData name="Lucas Gabriel Bento Correa" userId="bd00fb8e-40a6-40b4-89f5-c2f0ab450a96" providerId="ADAL" clId="{80A9F061-01FF-4A9C-A714-5981B41F0BD7}" dt="2022-11-24T11:54:16.992" v="2645"/>
          <ac:spMkLst>
            <pc:docMk/>
            <pc:sldMk cId="144185471" sldId="327"/>
            <ac:spMk id="27" creationId="{834BDE68-2940-BC64-1D0E-F1203E81B1CA}"/>
          </ac:spMkLst>
        </pc:spChg>
        <pc:spChg chg="mod">
          <ac:chgData name="Lucas Gabriel Bento Correa" userId="bd00fb8e-40a6-40b4-89f5-c2f0ab450a96" providerId="ADAL" clId="{80A9F061-01FF-4A9C-A714-5981B41F0BD7}" dt="2022-11-24T11:54:16.992" v="2645"/>
          <ac:spMkLst>
            <pc:docMk/>
            <pc:sldMk cId="144185471" sldId="327"/>
            <ac:spMk id="28" creationId="{79BBF0CD-13DB-1E18-511F-C87DCF53ED68}"/>
          </ac:spMkLst>
        </pc:spChg>
        <pc:spChg chg="mod">
          <ac:chgData name="Lucas Gabriel Bento Correa" userId="bd00fb8e-40a6-40b4-89f5-c2f0ab450a96" providerId="ADAL" clId="{80A9F061-01FF-4A9C-A714-5981B41F0BD7}" dt="2022-11-24T11:54:16.992" v="2645"/>
          <ac:spMkLst>
            <pc:docMk/>
            <pc:sldMk cId="144185471" sldId="327"/>
            <ac:spMk id="29" creationId="{176BF1E4-76B8-E69B-DAD3-1A45261E55D6}"/>
          </ac:spMkLst>
        </pc:spChg>
        <pc:spChg chg="mod">
          <ac:chgData name="Lucas Gabriel Bento Correa" userId="bd00fb8e-40a6-40b4-89f5-c2f0ab450a96" providerId="ADAL" clId="{80A9F061-01FF-4A9C-A714-5981B41F0BD7}" dt="2022-11-24T11:54:28.672" v="2647"/>
          <ac:spMkLst>
            <pc:docMk/>
            <pc:sldMk cId="144185471" sldId="327"/>
            <ac:spMk id="31" creationId="{029AD069-6DA9-7928-126E-0845E1200D74}"/>
          </ac:spMkLst>
        </pc:spChg>
        <pc:spChg chg="mod">
          <ac:chgData name="Lucas Gabriel Bento Correa" userId="bd00fb8e-40a6-40b4-89f5-c2f0ab450a96" providerId="ADAL" clId="{80A9F061-01FF-4A9C-A714-5981B41F0BD7}" dt="2022-11-24T11:54:28.672" v="2647"/>
          <ac:spMkLst>
            <pc:docMk/>
            <pc:sldMk cId="144185471" sldId="327"/>
            <ac:spMk id="32" creationId="{5F0C6D34-2E64-002D-6DD5-924EA9E8C0DA}"/>
          </ac:spMkLst>
        </pc:spChg>
        <pc:spChg chg="add mod">
          <ac:chgData name="Lucas Gabriel Bento Correa" userId="bd00fb8e-40a6-40b4-89f5-c2f0ab450a96" providerId="ADAL" clId="{80A9F061-01FF-4A9C-A714-5981B41F0BD7}" dt="2022-11-24T11:55:01.058" v="2655" actId="1076"/>
          <ac:spMkLst>
            <pc:docMk/>
            <pc:sldMk cId="144185471" sldId="327"/>
            <ac:spMk id="33" creationId="{3B620574-661F-7AE9-0558-B955EA4B83DC}"/>
          </ac:spMkLst>
        </pc:spChg>
        <pc:grpChg chg="add mod">
          <ac:chgData name="Lucas Gabriel Bento Correa" userId="bd00fb8e-40a6-40b4-89f5-c2f0ab450a96" providerId="ADAL" clId="{80A9F061-01FF-4A9C-A714-5981B41F0BD7}" dt="2022-11-24T11:54:19.804" v="2646" actId="1076"/>
          <ac:grpSpMkLst>
            <pc:docMk/>
            <pc:sldMk cId="144185471" sldId="327"/>
            <ac:grpSpMk id="13" creationId="{ABB0FD54-7736-615B-25FD-ADE89AD9B750}"/>
          </ac:grpSpMkLst>
        </pc:grpChg>
        <pc:grpChg chg="add mod">
          <ac:chgData name="Lucas Gabriel Bento Correa" userId="bd00fb8e-40a6-40b4-89f5-c2f0ab450a96" providerId="ADAL" clId="{80A9F061-01FF-4A9C-A714-5981B41F0BD7}" dt="2022-11-24T11:54:47.563" v="2653" actId="1076"/>
          <ac:grpSpMkLst>
            <pc:docMk/>
            <pc:sldMk cId="144185471" sldId="327"/>
            <ac:grpSpMk id="30" creationId="{252451E3-C4AE-E43E-89F4-67EA87B1603E}"/>
          </ac:grpSpMkLst>
        </pc:grpChg>
        <pc:picChg chg="add mod">
          <ac:chgData name="Lucas Gabriel Bento Correa" userId="bd00fb8e-40a6-40b4-89f5-c2f0ab450a96" providerId="ADAL" clId="{80A9F061-01FF-4A9C-A714-5981B41F0BD7}" dt="2022-11-24T11:27:02.158" v="1284" actId="1076"/>
          <ac:picMkLst>
            <pc:docMk/>
            <pc:sldMk cId="144185471" sldId="327"/>
            <ac:picMk id="3" creationId="{A58B746F-1E56-CC53-0BE1-C0C6AA7D5B54}"/>
          </ac:picMkLst>
        </pc:picChg>
        <pc:picChg chg="del">
          <ac:chgData name="Lucas Gabriel Bento Correa" userId="bd00fb8e-40a6-40b4-89f5-c2f0ab450a96" providerId="ADAL" clId="{80A9F061-01FF-4A9C-A714-5981B41F0BD7}" dt="2022-11-24T11:26:57.533" v="1283" actId="478"/>
          <ac:picMkLst>
            <pc:docMk/>
            <pc:sldMk cId="144185471" sldId="327"/>
            <ac:picMk id="5" creationId="{CB69660B-AB34-B580-5EBD-57AD36314CE3}"/>
          </ac:picMkLst>
        </pc:picChg>
        <pc:picChg chg="add del mod">
          <ac:chgData name="Lucas Gabriel Bento Correa" userId="bd00fb8e-40a6-40b4-89f5-c2f0ab450a96" providerId="ADAL" clId="{80A9F061-01FF-4A9C-A714-5981B41F0BD7}" dt="2022-11-24T11:48:57.543" v="2391" actId="478"/>
          <ac:picMkLst>
            <pc:docMk/>
            <pc:sldMk cId="144185471" sldId="327"/>
            <ac:picMk id="8" creationId="{14659DF1-9A59-51F4-9E76-11C9EC181C6E}"/>
          </ac:picMkLst>
        </pc:picChg>
        <pc:picChg chg="add mod">
          <ac:chgData name="Lucas Gabriel Bento Correa" userId="bd00fb8e-40a6-40b4-89f5-c2f0ab450a96" providerId="ADAL" clId="{80A9F061-01FF-4A9C-A714-5981B41F0BD7}" dt="2022-11-24T11:52:48.139" v="2638" actId="1076"/>
          <ac:picMkLst>
            <pc:docMk/>
            <pc:sldMk cId="144185471" sldId="327"/>
            <ac:picMk id="10" creationId="{5125EB80-2683-1C05-B596-9CA4A062027A}"/>
          </ac:picMkLst>
        </pc:picChg>
        <pc:picChg chg="add mod">
          <ac:chgData name="Lucas Gabriel Bento Correa" userId="bd00fb8e-40a6-40b4-89f5-c2f0ab450a96" providerId="ADAL" clId="{80A9F061-01FF-4A9C-A714-5981B41F0BD7}" dt="2022-11-24T11:54:32.303" v="2649" actId="1076"/>
          <ac:picMkLst>
            <pc:docMk/>
            <pc:sldMk cId="144185471" sldId="327"/>
            <ac:picMk id="12" creationId="{F9F827F8-78B7-9BEC-0B7F-8A115901EEE0}"/>
          </ac:picMkLst>
        </pc:picChg>
      </pc:sldChg>
      <pc:sldChg chg="add del">
        <pc:chgData name="Lucas Gabriel Bento Correa" userId="bd00fb8e-40a6-40b4-89f5-c2f0ab450a96" providerId="ADAL" clId="{80A9F061-01FF-4A9C-A714-5981B41F0BD7}" dt="2022-11-21T22:59:53.400" v="260" actId="2696"/>
        <pc:sldMkLst>
          <pc:docMk/>
          <pc:sldMk cId="858470341" sldId="327"/>
        </pc:sldMkLst>
      </pc:sldChg>
      <pc:sldChg chg="addSp delSp modSp mod ord">
        <pc:chgData name="Lucas Gabriel Bento Correa" userId="bd00fb8e-40a6-40b4-89f5-c2f0ab450a96" providerId="ADAL" clId="{80A9F061-01FF-4A9C-A714-5981B41F0BD7}" dt="2022-11-24T11:33:47.598" v="1340"/>
        <pc:sldMkLst>
          <pc:docMk/>
          <pc:sldMk cId="2873952301" sldId="328"/>
        </pc:sldMkLst>
        <pc:spChg chg="mod">
          <ac:chgData name="Lucas Gabriel Bento Correa" userId="bd00fb8e-40a6-40b4-89f5-c2f0ab450a96" providerId="ADAL" clId="{80A9F061-01FF-4A9C-A714-5981B41F0BD7}" dt="2022-11-24T11:30:15.588" v="1312" actId="1076"/>
          <ac:spMkLst>
            <pc:docMk/>
            <pc:sldMk cId="2873952301" sldId="328"/>
            <ac:spMk id="2" creationId="{01AE8AE2-8E1C-09C5-0143-C57D62E04AE2}"/>
          </ac:spMkLst>
        </pc:spChg>
        <pc:spChg chg="add mod">
          <ac:chgData name="Lucas Gabriel Bento Correa" userId="bd00fb8e-40a6-40b4-89f5-c2f0ab450a96" providerId="ADAL" clId="{80A9F061-01FF-4A9C-A714-5981B41F0BD7}" dt="2022-11-24T11:30:31.382" v="1318" actId="20577"/>
          <ac:spMkLst>
            <pc:docMk/>
            <pc:sldMk cId="2873952301" sldId="328"/>
            <ac:spMk id="3" creationId="{A89048F5-E095-7724-25ED-0C5D9189FCC9}"/>
          </ac:spMkLst>
        </pc:spChg>
        <pc:spChg chg="del">
          <ac:chgData name="Lucas Gabriel Bento Correa" userId="bd00fb8e-40a6-40b4-89f5-c2f0ab450a96" providerId="ADAL" clId="{80A9F061-01FF-4A9C-A714-5981B41F0BD7}" dt="2022-11-24T11:28:27.343" v="1294" actId="478"/>
          <ac:spMkLst>
            <pc:docMk/>
            <pc:sldMk cId="2873952301" sldId="328"/>
            <ac:spMk id="6" creationId="{7FD887A3-4DFC-7ACC-7A24-D0886F4F2FF3}"/>
          </ac:spMkLst>
        </pc:spChg>
        <pc:spChg chg="mod">
          <ac:chgData name="Lucas Gabriel Bento Correa" userId="bd00fb8e-40a6-40b4-89f5-c2f0ab450a96" providerId="ADAL" clId="{80A9F061-01FF-4A9C-A714-5981B41F0BD7}" dt="2022-11-24T11:30:48.500" v="1320"/>
          <ac:spMkLst>
            <pc:docMk/>
            <pc:sldMk cId="2873952301" sldId="328"/>
            <ac:spMk id="8" creationId="{891B8430-BB3E-EF15-B636-7BFBEC4CF58A}"/>
          </ac:spMkLst>
        </pc:spChg>
        <pc:spChg chg="mod">
          <ac:chgData name="Lucas Gabriel Bento Correa" userId="bd00fb8e-40a6-40b4-89f5-c2f0ab450a96" providerId="ADAL" clId="{80A9F061-01FF-4A9C-A714-5981B41F0BD7}" dt="2022-11-24T11:30:48.500" v="1320"/>
          <ac:spMkLst>
            <pc:docMk/>
            <pc:sldMk cId="2873952301" sldId="328"/>
            <ac:spMk id="9" creationId="{20A8A3C2-345D-E4C0-BAF0-E4E74E5D68A1}"/>
          </ac:spMkLst>
        </pc:spChg>
        <pc:spChg chg="mod">
          <ac:chgData name="Lucas Gabriel Bento Correa" userId="bd00fb8e-40a6-40b4-89f5-c2f0ab450a96" providerId="ADAL" clId="{80A9F061-01FF-4A9C-A714-5981B41F0BD7}" dt="2022-11-24T11:30:48.500" v="1320"/>
          <ac:spMkLst>
            <pc:docMk/>
            <pc:sldMk cId="2873952301" sldId="328"/>
            <ac:spMk id="10" creationId="{12DDCED7-6B95-A0F2-3B88-F1059DC7A9DD}"/>
          </ac:spMkLst>
        </pc:spChg>
        <pc:spChg chg="mod">
          <ac:chgData name="Lucas Gabriel Bento Correa" userId="bd00fb8e-40a6-40b4-89f5-c2f0ab450a96" providerId="ADAL" clId="{80A9F061-01FF-4A9C-A714-5981B41F0BD7}" dt="2022-11-24T11:30:48.500" v="1320"/>
          <ac:spMkLst>
            <pc:docMk/>
            <pc:sldMk cId="2873952301" sldId="328"/>
            <ac:spMk id="11" creationId="{6ACE32E8-0B2A-FFCF-2BC2-EF16B9FA3AAD}"/>
          </ac:spMkLst>
        </pc:spChg>
        <pc:spChg chg="mod">
          <ac:chgData name="Lucas Gabriel Bento Correa" userId="bd00fb8e-40a6-40b4-89f5-c2f0ab450a96" providerId="ADAL" clId="{80A9F061-01FF-4A9C-A714-5981B41F0BD7}" dt="2022-11-24T11:30:48.500" v="1320"/>
          <ac:spMkLst>
            <pc:docMk/>
            <pc:sldMk cId="2873952301" sldId="328"/>
            <ac:spMk id="12" creationId="{D72496E5-A14B-FF8C-6033-F4C22112C565}"/>
          </ac:spMkLst>
        </pc:spChg>
        <pc:spChg chg="mod">
          <ac:chgData name="Lucas Gabriel Bento Correa" userId="bd00fb8e-40a6-40b4-89f5-c2f0ab450a96" providerId="ADAL" clId="{80A9F061-01FF-4A9C-A714-5981B41F0BD7}" dt="2022-11-24T11:30:48.500" v="1320"/>
          <ac:spMkLst>
            <pc:docMk/>
            <pc:sldMk cId="2873952301" sldId="328"/>
            <ac:spMk id="13" creationId="{68066CE7-6EB2-FB38-C493-1B748C20BB8D}"/>
          </ac:spMkLst>
        </pc:spChg>
        <pc:spChg chg="mod">
          <ac:chgData name="Lucas Gabriel Bento Correa" userId="bd00fb8e-40a6-40b4-89f5-c2f0ab450a96" providerId="ADAL" clId="{80A9F061-01FF-4A9C-A714-5981B41F0BD7}" dt="2022-11-24T11:30:48.500" v="1320"/>
          <ac:spMkLst>
            <pc:docMk/>
            <pc:sldMk cId="2873952301" sldId="328"/>
            <ac:spMk id="14" creationId="{854C16FA-0F2D-D758-B4DB-05C435CAC6E9}"/>
          </ac:spMkLst>
        </pc:spChg>
        <pc:spChg chg="mod">
          <ac:chgData name="Lucas Gabriel Bento Correa" userId="bd00fb8e-40a6-40b4-89f5-c2f0ab450a96" providerId="ADAL" clId="{80A9F061-01FF-4A9C-A714-5981B41F0BD7}" dt="2022-11-24T11:30:48.500" v="1320"/>
          <ac:spMkLst>
            <pc:docMk/>
            <pc:sldMk cId="2873952301" sldId="328"/>
            <ac:spMk id="15" creationId="{6E4CBBF4-BDA5-06D8-7CB7-C5E9C6076818}"/>
          </ac:spMkLst>
        </pc:spChg>
        <pc:spChg chg="mod">
          <ac:chgData name="Lucas Gabriel Bento Correa" userId="bd00fb8e-40a6-40b4-89f5-c2f0ab450a96" providerId="ADAL" clId="{80A9F061-01FF-4A9C-A714-5981B41F0BD7}" dt="2022-11-24T11:30:48.500" v="1320"/>
          <ac:spMkLst>
            <pc:docMk/>
            <pc:sldMk cId="2873952301" sldId="328"/>
            <ac:spMk id="16" creationId="{213ADF36-F818-E3B1-454D-5DE5309D3778}"/>
          </ac:spMkLst>
        </pc:spChg>
        <pc:spChg chg="mod">
          <ac:chgData name="Lucas Gabriel Bento Correa" userId="bd00fb8e-40a6-40b4-89f5-c2f0ab450a96" providerId="ADAL" clId="{80A9F061-01FF-4A9C-A714-5981B41F0BD7}" dt="2022-11-24T11:30:48.500" v="1320"/>
          <ac:spMkLst>
            <pc:docMk/>
            <pc:sldMk cId="2873952301" sldId="328"/>
            <ac:spMk id="17" creationId="{B791E8A7-A8E8-8D0A-C444-B9EDF4C9BB2F}"/>
          </ac:spMkLst>
        </pc:spChg>
        <pc:spChg chg="mod">
          <ac:chgData name="Lucas Gabriel Bento Correa" userId="bd00fb8e-40a6-40b4-89f5-c2f0ab450a96" providerId="ADAL" clId="{80A9F061-01FF-4A9C-A714-5981B41F0BD7}" dt="2022-11-24T11:30:48.500" v="1320"/>
          <ac:spMkLst>
            <pc:docMk/>
            <pc:sldMk cId="2873952301" sldId="328"/>
            <ac:spMk id="18" creationId="{075E1B74-DA69-79D6-DBB3-FCDDF1AC74E6}"/>
          </ac:spMkLst>
        </pc:spChg>
        <pc:spChg chg="mod">
          <ac:chgData name="Lucas Gabriel Bento Correa" userId="bd00fb8e-40a6-40b4-89f5-c2f0ab450a96" providerId="ADAL" clId="{80A9F061-01FF-4A9C-A714-5981B41F0BD7}" dt="2022-11-24T11:30:48.500" v="1320"/>
          <ac:spMkLst>
            <pc:docMk/>
            <pc:sldMk cId="2873952301" sldId="328"/>
            <ac:spMk id="19" creationId="{7C943BCA-355D-8271-82F1-E57F444F467A}"/>
          </ac:spMkLst>
        </pc:spChg>
        <pc:spChg chg="mod">
          <ac:chgData name="Lucas Gabriel Bento Correa" userId="bd00fb8e-40a6-40b4-89f5-c2f0ab450a96" providerId="ADAL" clId="{80A9F061-01FF-4A9C-A714-5981B41F0BD7}" dt="2022-11-24T11:30:48.500" v="1320"/>
          <ac:spMkLst>
            <pc:docMk/>
            <pc:sldMk cId="2873952301" sldId="328"/>
            <ac:spMk id="20" creationId="{167C2177-B2EE-AEC9-CCF8-F31B974A0313}"/>
          </ac:spMkLst>
        </pc:spChg>
        <pc:spChg chg="mod">
          <ac:chgData name="Lucas Gabriel Bento Correa" userId="bd00fb8e-40a6-40b4-89f5-c2f0ab450a96" providerId="ADAL" clId="{80A9F061-01FF-4A9C-A714-5981B41F0BD7}" dt="2022-11-24T11:30:48.500" v="1320"/>
          <ac:spMkLst>
            <pc:docMk/>
            <pc:sldMk cId="2873952301" sldId="328"/>
            <ac:spMk id="21" creationId="{F6916A95-61CE-6BC1-3A05-FBBE3FB990D1}"/>
          </ac:spMkLst>
        </pc:spChg>
        <pc:spChg chg="mod">
          <ac:chgData name="Lucas Gabriel Bento Correa" userId="bd00fb8e-40a6-40b4-89f5-c2f0ab450a96" providerId="ADAL" clId="{80A9F061-01FF-4A9C-A714-5981B41F0BD7}" dt="2022-11-24T11:30:48.500" v="1320"/>
          <ac:spMkLst>
            <pc:docMk/>
            <pc:sldMk cId="2873952301" sldId="328"/>
            <ac:spMk id="22" creationId="{46663099-5FD3-4F26-6958-1FB74A4F775A}"/>
          </ac:spMkLst>
        </pc:spChg>
        <pc:spChg chg="mod">
          <ac:chgData name="Lucas Gabriel Bento Correa" userId="bd00fb8e-40a6-40b4-89f5-c2f0ab450a96" providerId="ADAL" clId="{80A9F061-01FF-4A9C-A714-5981B41F0BD7}" dt="2022-11-24T11:30:48.500" v="1320"/>
          <ac:spMkLst>
            <pc:docMk/>
            <pc:sldMk cId="2873952301" sldId="328"/>
            <ac:spMk id="23" creationId="{7F5D84A0-8942-35E0-85D8-8B35F634CB44}"/>
          </ac:spMkLst>
        </pc:spChg>
        <pc:spChg chg="mod">
          <ac:chgData name="Lucas Gabriel Bento Correa" userId="bd00fb8e-40a6-40b4-89f5-c2f0ab450a96" providerId="ADAL" clId="{80A9F061-01FF-4A9C-A714-5981B41F0BD7}" dt="2022-11-24T11:31:04.831" v="1322"/>
          <ac:spMkLst>
            <pc:docMk/>
            <pc:sldMk cId="2873952301" sldId="328"/>
            <ac:spMk id="25" creationId="{A2F9BF61-91A5-C083-EC16-520CF18901C3}"/>
          </ac:spMkLst>
        </pc:spChg>
        <pc:spChg chg="add mod">
          <ac:chgData name="Lucas Gabriel Bento Correa" userId="bd00fb8e-40a6-40b4-89f5-c2f0ab450a96" providerId="ADAL" clId="{80A9F061-01FF-4A9C-A714-5981B41F0BD7}" dt="2022-11-24T11:31:24.831" v="1325" actId="1076"/>
          <ac:spMkLst>
            <pc:docMk/>
            <pc:sldMk cId="2873952301" sldId="328"/>
            <ac:spMk id="29" creationId="{8A2BF1A9-2B97-9925-4928-58721E1D0CCD}"/>
          </ac:spMkLst>
        </pc:spChg>
        <pc:spChg chg="add mod">
          <ac:chgData name="Lucas Gabriel Bento Correa" userId="bd00fb8e-40a6-40b4-89f5-c2f0ab450a96" providerId="ADAL" clId="{80A9F061-01FF-4A9C-A714-5981B41F0BD7}" dt="2022-11-24T11:32:07.982" v="1327" actId="1076"/>
          <ac:spMkLst>
            <pc:docMk/>
            <pc:sldMk cId="2873952301" sldId="328"/>
            <ac:spMk id="30" creationId="{49F51464-5B19-E007-07BE-3367C5C2DB49}"/>
          </ac:spMkLst>
        </pc:spChg>
        <pc:spChg chg="add del mod">
          <ac:chgData name="Lucas Gabriel Bento Correa" userId="bd00fb8e-40a6-40b4-89f5-c2f0ab450a96" providerId="ADAL" clId="{80A9F061-01FF-4A9C-A714-5981B41F0BD7}" dt="2022-11-24T11:32:18.985" v="1329"/>
          <ac:spMkLst>
            <pc:docMk/>
            <pc:sldMk cId="2873952301" sldId="328"/>
            <ac:spMk id="31" creationId="{7334233D-0F59-D262-3889-25280B6E6442}"/>
          </ac:spMkLst>
        </pc:spChg>
        <pc:spChg chg="mod">
          <ac:chgData name="Lucas Gabriel Bento Correa" userId="bd00fb8e-40a6-40b4-89f5-c2f0ab450a96" providerId="ADAL" clId="{80A9F061-01FF-4A9C-A714-5981B41F0BD7}" dt="2022-11-24T11:32:24.218" v="1330"/>
          <ac:spMkLst>
            <pc:docMk/>
            <pc:sldMk cId="2873952301" sldId="328"/>
            <ac:spMk id="33" creationId="{9884D670-68C1-7ED0-6AC4-55AC9E10B544}"/>
          </ac:spMkLst>
        </pc:spChg>
        <pc:spChg chg="mod">
          <ac:chgData name="Lucas Gabriel Bento Correa" userId="bd00fb8e-40a6-40b4-89f5-c2f0ab450a96" providerId="ADAL" clId="{80A9F061-01FF-4A9C-A714-5981B41F0BD7}" dt="2022-11-24T11:32:24.218" v="1330"/>
          <ac:spMkLst>
            <pc:docMk/>
            <pc:sldMk cId="2873952301" sldId="328"/>
            <ac:spMk id="34" creationId="{682C5A2F-662F-3F24-9AC7-805E07CDE194}"/>
          </ac:spMkLst>
        </pc:spChg>
        <pc:spChg chg="add mod">
          <ac:chgData name="Lucas Gabriel Bento Correa" userId="bd00fb8e-40a6-40b4-89f5-c2f0ab450a96" providerId="ADAL" clId="{80A9F061-01FF-4A9C-A714-5981B41F0BD7}" dt="2022-11-24T11:33:26.057" v="1337" actId="1076"/>
          <ac:spMkLst>
            <pc:docMk/>
            <pc:sldMk cId="2873952301" sldId="328"/>
            <ac:spMk id="35" creationId="{E413CAE3-C435-F894-9E56-F1AD267B4617}"/>
          </ac:spMkLst>
        </pc:spChg>
        <pc:spChg chg="add mod">
          <ac:chgData name="Lucas Gabriel Bento Correa" userId="bd00fb8e-40a6-40b4-89f5-c2f0ab450a96" providerId="ADAL" clId="{80A9F061-01FF-4A9C-A714-5981B41F0BD7}" dt="2022-11-24T11:33:35.737" v="1338" actId="1076"/>
          <ac:spMkLst>
            <pc:docMk/>
            <pc:sldMk cId="2873952301" sldId="328"/>
            <ac:spMk id="36" creationId="{C610ED20-CA0D-0308-9938-C508DCCA9973}"/>
          </ac:spMkLst>
        </pc:spChg>
        <pc:grpChg chg="add mod">
          <ac:chgData name="Lucas Gabriel Bento Correa" userId="bd00fb8e-40a6-40b4-89f5-c2f0ab450a96" providerId="ADAL" clId="{80A9F061-01FF-4A9C-A714-5981B41F0BD7}" dt="2022-11-24T11:30:52.566" v="1321" actId="1076"/>
          <ac:grpSpMkLst>
            <pc:docMk/>
            <pc:sldMk cId="2873952301" sldId="328"/>
            <ac:grpSpMk id="7" creationId="{C37DDFC0-BEDD-1AC3-5EE9-86D6B74CC8B6}"/>
          </ac:grpSpMkLst>
        </pc:grpChg>
        <pc:grpChg chg="add mod">
          <ac:chgData name="Lucas Gabriel Bento Correa" userId="bd00fb8e-40a6-40b4-89f5-c2f0ab450a96" providerId="ADAL" clId="{80A9F061-01FF-4A9C-A714-5981B41F0BD7}" dt="2022-11-24T11:31:10.436" v="1323" actId="1076"/>
          <ac:grpSpMkLst>
            <pc:docMk/>
            <pc:sldMk cId="2873952301" sldId="328"/>
            <ac:grpSpMk id="24" creationId="{5E3754C9-35DA-5B13-DB61-86BC4B29C9F3}"/>
          </ac:grpSpMkLst>
        </pc:grpChg>
        <pc:grpChg chg="mod">
          <ac:chgData name="Lucas Gabriel Bento Correa" userId="bd00fb8e-40a6-40b4-89f5-c2f0ab450a96" providerId="ADAL" clId="{80A9F061-01FF-4A9C-A714-5981B41F0BD7}" dt="2022-11-24T11:31:04.831" v="1322"/>
          <ac:grpSpMkLst>
            <pc:docMk/>
            <pc:sldMk cId="2873952301" sldId="328"/>
            <ac:grpSpMk id="26" creationId="{6003A42D-2C78-F1FC-116E-6E9A0DAC03DF}"/>
          </ac:grpSpMkLst>
        </pc:grpChg>
        <pc:grpChg chg="add mod">
          <ac:chgData name="Lucas Gabriel Bento Correa" userId="bd00fb8e-40a6-40b4-89f5-c2f0ab450a96" providerId="ADAL" clId="{80A9F061-01FF-4A9C-A714-5981B41F0BD7}" dt="2022-11-24T11:32:35.546" v="1332" actId="1076"/>
          <ac:grpSpMkLst>
            <pc:docMk/>
            <pc:sldMk cId="2873952301" sldId="328"/>
            <ac:grpSpMk id="32" creationId="{8116268A-0CD7-FE0F-D888-69AB5B8B278E}"/>
          </ac:grpSpMkLst>
        </pc:grpChg>
        <pc:picChg chg="add mod">
          <ac:chgData name="Lucas Gabriel Bento Correa" userId="bd00fb8e-40a6-40b4-89f5-c2f0ab450a96" providerId="ADAL" clId="{80A9F061-01FF-4A9C-A714-5981B41F0BD7}" dt="2022-11-24T11:30:37.202" v="1319" actId="1076"/>
          <ac:picMkLst>
            <pc:docMk/>
            <pc:sldMk cId="2873952301" sldId="328"/>
            <ac:picMk id="4" creationId="{EC7646FA-0BC0-CE0B-F5CF-3BBD51413CE0}"/>
          </ac:picMkLst>
        </pc:picChg>
        <pc:picChg chg="del">
          <ac:chgData name="Lucas Gabriel Bento Correa" userId="bd00fb8e-40a6-40b4-89f5-c2f0ab450a96" providerId="ADAL" clId="{80A9F061-01FF-4A9C-A714-5981B41F0BD7}" dt="2022-11-24T11:28:24.057" v="1293" actId="478"/>
          <ac:picMkLst>
            <pc:docMk/>
            <pc:sldMk cId="2873952301" sldId="328"/>
            <ac:picMk id="5" creationId="{CB69660B-AB34-B580-5EBD-57AD36314CE3}"/>
          </ac:picMkLst>
        </pc:picChg>
        <pc:cxnChg chg="mod">
          <ac:chgData name="Lucas Gabriel Bento Correa" userId="bd00fb8e-40a6-40b4-89f5-c2f0ab450a96" providerId="ADAL" clId="{80A9F061-01FF-4A9C-A714-5981B41F0BD7}" dt="2022-11-24T11:31:04.831" v="1322"/>
          <ac:cxnSpMkLst>
            <pc:docMk/>
            <pc:sldMk cId="2873952301" sldId="328"/>
            <ac:cxnSpMk id="27" creationId="{82AC1A28-02D9-2207-8B4C-7D247763C823}"/>
          </ac:cxnSpMkLst>
        </pc:cxnChg>
        <pc:cxnChg chg="mod">
          <ac:chgData name="Lucas Gabriel Bento Correa" userId="bd00fb8e-40a6-40b4-89f5-c2f0ab450a96" providerId="ADAL" clId="{80A9F061-01FF-4A9C-A714-5981B41F0BD7}" dt="2022-11-24T11:31:04.831" v="1322"/>
          <ac:cxnSpMkLst>
            <pc:docMk/>
            <pc:sldMk cId="2873952301" sldId="328"/>
            <ac:cxnSpMk id="28" creationId="{5532695D-F725-8B5F-630B-B02AD8F2E9FF}"/>
          </ac:cxnSpMkLst>
        </pc:cxnChg>
      </pc:sldChg>
      <pc:sldChg chg="del">
        <pc:chgData name="Lucas Gabriel Bento Correa" userId="bd00fb8e-40a6-40b4-89f5-c2f0ab450a96" providerId="ADAL" clId="{80A9F061-01FF-4A9C-A714-5981B41F0BD7}" dt="2022-11-24T11:58:48.029" v="2658" actId="2696"/>
        <pc:sldMkLst>
          <pc:docMk/>
          <pc:sldMk cId="2326557256" sldId="331"/>
        </pc:sldMkLst>
      </pc:sldChg>
    </pc:docChg>
  </pc:docChgLst>
  <pc:docChgLst>
    <pc:chgData name="Kaua Enrico Pasti Altran" userId="4ba1b9ae-2326-4de5-88a9-fb37890b3cbc" providerId="ADAL" clId="{C0D3448F-0980-4DCF-927C-82EA99AA5EE5}"/>
    <pc:docChg chg="undo custSel addSld modSld sldOrd addSection delSection modSection">
      <pc:chgData name="Kaua Enrico Pasti Altran" userId="4ba1b9ae-2326-4de5-88a9-fb37890b3cbc" providerId="ADAL" clId="{C0D3448F-0980-4DCF-927C-82EA99AA5EE5}" dt="2022-11-25T23:40:07.150" v="3364"/>
      <pc:docMkLst>
        <pc:docMk/>
      </pc:docMkLst>
      <pc:sldChg chg="addSp modSp mod ord modNotesTx">
        <pc:chgData name="Kaua Enrico Pasti Altran" userId="4ba1b9ae-2326-4de5-88a9-fb37890b3cbc" providerId="ADAL" clId="{C0D3448F-0980-4DCF-927C-82EA99AA5EE5}" dt="2022-11-25T23:40:07.150" v="3364"/>
        <pc:sldMkLst>
          <pc:docMk/>
          <pc:sldMk cId="2990528803" sldId="314"/>
        </pc:sldMkLst>
        <pc:spChg chg="mod">
          <ac:chgData name="Kaua Enrico Pasti Altran" userId="4ba1b9ae-2326-4de5-88a9-fb37890b3cbc" providerId="ADAL" clId="{C0D3448F-0980-4DCF-927C-82EA99AA5EE5}" dt="2022-11-25T23:21:35.965" v="2250" actId="1076"/>
          <ac:spMkLst>
            <pc:docMk/>
            <pc:sldMk cId="2990528803" sldId="314"/>
            <ac:spMk id="2" creationId="{01AE8AE2-8E1C-09C5-0143-C57D62E04AE2}"/>
          </ac:spMkLst>
        </pc:spChg>
        <pc:spChg chg="mod">
          <ac:chgData name="Kaua Enrico Pasti Altran" userId="4ba1b9ae-2326-4de5-88a9-fb37890b3cbc" providerId="ADAL" clId="{C0D3448F-0980-4DCF-927C-82EA99AA5EE5}" dt="2022-11-25T23:24:58.233" v="2338" actId="1076"/>
          <ac:spMkLst>
            <pc:docMk/>
            <pc:sldMk cId="2990528803" sldId="314"/>
            <ac:spMk id="3" creationId="{BDB179D7-1F5C-7C48-F540-FA67123DB757}"/>
          </ac:spMkLst>
        </pc:spChg>
        <pc:spChg chg="add mod">
          <ac:chgData name="Kaua Enrico Pasti Altran" userId="4ba1b9ae-2326-4de5-88a9-fb37890b3cbc" providerId="ADAL" clId="{C0D3448F-0980-4DCF-927C-82EA99AA5EE5}" dt="2022-11-25T23:24:22.832" v="2333" actId="13926"/>
          <ac:spMkLst>
            <pc:docMk/>
            <pc:sldMk cId="2990528803" sldId="314"/>
            <ac:spMk id="4" creationId="{7BE0F0BB-4A1B-7491-F2D1-375D2BD9C747}"/>
          </ac:spMkLst>
        </pc:spChg>
        <pc:spChg chg="add mod">
          <ac:chgData name="Kaua Enrico Pasti Altran" userId="4ba1b9ae-2326-4de5-88a9-fb37890b3cbc" providerId="ADAL" clId="{C0D3448F-0980-4DCF-927C-82EA99AA5EE5}" dt="2022-11-25T23:24:51.235" v="2337" actId="14100"/>
          <ac:spMkLst>
            <pc:docMk/>
            <pc:sldMk cId="2990528803" sldId="314"/>
            <ac:spMk id="6" creationId="{281C9F9E-8243-B2AE-AFEC-446758A8E2F7}"/>
          </ac:spMkLst>
        </pc:spChg>
        <pc:spChg chg="add mod">
          <ac:chgData name="Kaua Enrico Pasti Altran" userId="4ba1b9ae-2326-4de5-88a9-fb37890b3cbc" providerId="ADAL" clId="{C0D3448F-0980-4DCF-927C-82EA99AA5EE5}" dt="2022-11-21T22:58:43.511" v="1202" actId="1076"/>
          <ac:spMkLst>
            <pc:docMk/>
            <pc:sldMk cId="2990528803" sldId="314"/>
            <ac:spMk id="6" creationId="{7FD887A3-4DFC-7ACC-7A24-D0886F4F2FF3}"/>
          </ac:spMkLst>
        </pc:spChg>
        <pc:picChg chg="add mod">
          <ac:chgData name="Kaua Enrico Pasti Altran" userId="4ba1b9ae-2326-4de5-88a9-fb37890b3cbc" providerId="ADAL" clId="{C0D3448F-0980-4DCF-927C-82EA99AA5EE5}" dt="2022-11-25T23:23:54.336" v="2277" actId="1076"/>
          <ac:picMkLst>
            <pc:docMk/>
            <pc:sldMk cId="2990528803" sldId="314"/>
            <ac:picMk id="5" creationId="{CB69660B-AB34-B580-5EBD-57AD36314CE3}"/>
          </ac:picMkLst>
        </pc:picChg>
      </pc:sldChg>
      <pc:sldChg chg="addSp modSp">
        <pc:chgData name="Kaua Enrico Pasti Altran" userId="4ba1b9ae-2326-4de5-88a9-fb37890b3cbc" providerId="ADAL" clId="{C0D3448F-0980-4DCF-927C-82EA99AA5EE5}" dt="2022-11-17T22:14:59.522" v="0" actId="767"/>
        <pc:sldMkLst>
          <pc:docMk/>
          <pc:sldMk cId="2453663519" sldId="317"/>
        </pc:sldMkLst>
        <pc:spChg chg="add mod">
          <ac:chgData name="Kaua Enrico Pasti Altran" userId="4ba1b9ae-2326-4de5-88a9-fb37890b3cbc" providerId="ADAL" clId="{C0D3448F-0980-4DCF-927C-82EA99AA5EE5}" dt="2022-11-17T22:14:59.522" v="0" actId="767"/>
          <ac:spMkLst>
            <pc:docMk/>
            <pc:sldMk cId="2453663519" sldId="317"/>
            <ac:spMk id="2" creationId="{6F36CC9F-1B0F-04A0-17C4-91DDE25F34D6}"/>
          </ac:spMkLst>
        </pc:spChg>
      </pc:sldChg>
      <pc:sldChg chg="addSp modSp">
        <pc:chgData name="Kaua Enrico Pasti Altran" userId="4ba1b9ae-2326-4de5-88a9-fb37890b3cbc" providerId="ADAL" clId="{C0D3448F-0980-4DCF-927C-82EA99AA5EE5}" dt="2022-11-17T22:15:08.136" v="1" actId="767"/>
        <pc:sldMkLst>
          <pc:docMk/>
          <pc:sldMk cId="624771364" sldId="318"/>
        </pc:sldMkLst>
        <pc:spChg chg="add mod">
          <ac:chgData name="Kaua Enrico Pasti Altran" userId="4ba1b9ae-2326-4de5-88a9-fb37890b3cbc" providerId="ADAL" clId="{C0D3448F-0980-4DCF-927C-82EA99AA5EE5}" dt="2022-11-17T22:15:08.136" v="1" actId="767"/>
          <ac:spMkLst>
            <pc:docMk/>
            <pc:sldMk cId="624771364" sldId="318"/>
            <ac:spMk id="2" creationId="{A676FBA9-8347-6293-2E40-B1E5A2C222B4}"/>
          </ac:spMkLst>
        </pc:spChg>
      </pc:sldChg>
      <pc:sldChg chg="modSp mod">
        <pc:chgData name="Kaua Enrico Pasti Altran" userId="4ba1b9ae-2326-4de5-88a9-fb37890b3cbc" providerId="ADAL" clId="{C0D3448F-0980-4DCF-927C-82EA99AA5EE5}" dt="2022-11-25T23:10:01.787" v="2147" actId="167"/>
        <pc:sldMkLst>
          <pc:docMk/>
          <pc:sldMk cId="3569340442" sldId="319"/>
        </pc:sldMkLst>
        <pc:grpChg chg="ord">
          <ac:chgData name="Kaua Enrico Pasti Altran" userId="4ba1b9ae-2326-4de5-88a9-fb37890b3cbc" providerId="ADAL" clId="{C0D3448F-0980-4DCF-927C-82EA99AA5EE5}" dt="2022-11-25T23:10:01.787" v="2147" actId="167"/>
          <ac:grpSpMkLst>
            <pc:docMk/>
            <pc:sldMk cId="3569340442" sldId="319"/>
            <ac:grpSpMk id="864" creationId="{00000000-0000-0000-0000-000000000000}"/>
          </ac:grpSpMkLst>
        </pc:grpChg>
      </pc:sldChg>
      <pc:sldChg chg="modSp mod">
        <pc:chgData name="Kaua Enrico Pasti Altran" userId="4ba1b9ae-2326-4de5-88a9-fb37890b3cbc" providerId="ADAL" clId="{C0D3448F-0980-4DCF-927C-82EA99AA5EE5}" dt="2022-11-21T22:49:36.306" v="2" actId="732"/>
        <pc:sldMkLst>
          <pc:docMk/>
          <pc:sldMk cId="931308846" sldId="320"/>
        </pc:sldMkLst>
        <pc:picChg chg="mod modCrop">
          <ac:chgData name="Kaua Enrico Pasti Altran" userId="4ba1b9ae-2326-4de5-88a9-fb37890b3cbc" providerId="ADAL" clId="{C0D3448F-0980-4DCF-927C-82EA99AA5EE5}" dt="2022-11-21T22:49:36.306" v="2" actId="732"/>
          <ac:picMkLst>
            <pc:docMk/>
            <pc:sldMk cId="931308846" sldId="320"/>
            <ac:picMk id="18" creationId="{DF60BA3B-47FB-E977-1217-5011EAD1D801}"/>
          </ac:picMkLst>
        </pc:picChg>
      </pc:sldChg>
      <pc:sldChg chg="ord">
        <pc:chgData name="Kaua Enrico Pasti Altran" userId="4ba1b9ae-2326-4de5-88a9-fb37890b3cbc" providerId="ADAL" clId="{C0D3448F-0980-4DCF-927C-82EA99AA5EE5}" dt="2022-11-21T22:59:13.304" v="1206"/>
        <pc:sldMkLst>
          <pc:docMk/>
          <pc:sldMk cId="2172740537" sldId="322"/>
        </pc:sldMkLst>
      </pc:sldChg>
      <pc:sldChg chg="ord">
        <pc:chgData name="Kaua Enrico Pasti Altran" userId="4ba1b9ae-2326-4de5-88a9-fb37890b3cbc" providerId="ADAL" clId="{C0D3448F-0980-4DCF-927C-82EA99AA5EE5}" dt="2022-11-21T22:59:13.304" v="1206"/>
        <pc:sldMkLst>
          <pc:docMk/>
          <pc:sldMk cId="4239650702" sldId="323"/>
        </pc:sldMkLst>
      </pc:sldChg>
      <pc:sldChg chg="addSp delSp modSp mod">
        <pc:chgData name="Kaua Enrico Pasti Altran" userId="4ba1b9ae-2326-4de5-88a9-fb37890b3cbc" providerId="ADAL" clId="{C0D3448F-0980-4DCF-927C-82EA99AA5EE5}" dt="2022-11-21T22:56:31.231" v="904" actId="478"/>
        <pc:sldMkLst>
          <pc:docMk/>
          <pc:sldMk cId="2825753220" sldId="324"/>
        </pc:sldMkLst>
        <pc:spChg chg="add mod ord">
          <ac:chgData name="Kaua Enrico Pasti Altran" userId="4ba1b9ae-2326-4de5-88a9-fb37890b3cbc" providerId="ADAL" clId="{C0D3448F-0980-4DCF-927C-82EA99AA5EE5}" dt="2022-11-21T22:55:34.660" v="881" actId="167"/>
          <ac:spMkLst>
            <pc:docMk/>
            <pc:sldMk cId="2825753220" sldId="324"/>
            <ac:spMk id="2" creationId="{BC5875AB-C888-18FC-74D1-7BDA0D3C86F6}"/>
          </ac:spMkLst>
        </pc:spChg>
        <pc:spChg chg="add del mod">
          <ac:chgData name="Kaua Enrico Pasti Altran" userId="4ba1b9ae-2326-4de5-88a9-fb37890b3cbc" providerId="ADAL" clId="{C0D3448F-0980-4DCF-927C-82EA99AA5EE5}" dt="2022-11-21T22:56:21.489" v="900" actId="478"/>
          <ac:spMkLst>
            <pc:docMk/>
            <pc:sldMk cId="2825753220" sldId="324"/>
            <ac:spMk id="4" creationId="{DCC9F373-B212-4BDD-DA8C-43C393FF5FAF}"/>
          </ac:spMkLst>
        </pc:spChg>
        <pc:spChg chg="add del mod">
          <ac:chgData name="Kaua Enrico Pasti Altran" userId="4ba1b9ae-2326-4de5-88a9-fb37890b3cbc" providerId="ADAL" clId="{C0D3448F-0980-4DCF-927C-82EA99AA5EE5}" dt="2022-11-21T22:56:31.231" v="904" actId="478"/>
          <ac:spMkLst>
            <pc:docMk/>
            <pc:sldMk cId="2825753220" sldId="324"/>
            <ac:spMk id="6" creationId="{A94C8388-9A46-7C98-7344-43A7D5CAE96A}"/>
          </ac:spMkLst>
        </pc:spChg>
        <pc:spChg chg="del">
          <ac:chgData name="Kaua Enrico Pasti Altran" userId="4ba1b9ae-2326-4de5-88a9-fb37890b3cbc" providerId="ADAL" clId="{C0D3448F-0980-4DCF-927C-82EA99AA5EE5}" dt="2022-11-21T22:54:58.863" v="868" actId="21"/>
          <ac:spMkLst>
            <pc:docMk/>
            <pc:sldMk cId="2825753220" sldId="324"/>
            <ac:spMk id="937" creationId="{00000000-0000-0000-0000-000000000000}"/>
          </ac:spMkLst>
        </pc:spChg>
        <pc:spChg chg="del">
          <ac:chgData name="Kaua Enrico Pasti Altran" userId="4ba1b9ae-2326-4de5-88a9-fb37890b3cbc" providerId="ADAL" clId="{C0D3448F-0980-4DCF-927C-82EA99AA5EE5}" dt="2022-11-21T22:56:28.836" v="903" actId="478"/>
          <ac:spMkLst>
            <pc:docMk/>
            <pc:sldMk cId="2825753220" sldId="324"/>
            <ac:spMk id="939" creationId="{00000000-0000-0000-0000-000000000000}"/>
          </ac:spMkLst>
        </pc:spChg>
        <pc:spChg chg="mod">
          <ac:chgData name="Kaua Enrico Pasti Altran" userId="4ba1b9ae-2326-4de5-88a9-fb37890b3cbc" providerId="ADAL" clId="{C0D3448F-0980-4DCF-927C-82EA99AA5EE5}" dt="2022-11-21T22:55:41.084" v="882" actId="21"/>
          <ac:spMkLst>
            <pc:docMk/>
            <pc:sldMk cId="2825753220" sldId="324"/>
            <ac:spMk id="940" creationId="{00000000-0000-0000-0000-000000000000}"/>
          </ac:spMkLst>
        </pc:spChg>
        <pc:spChg chg="del">
          <ac:chgData name="Kaua Enrico Pasti Altran" userId="4ba1b9ae-2326-4de5-88a9-fb37890b3cbc" providerId="ADAL" clId="{C0D3448F-0980-4DCF-927C-82EA99AA5EE5}" dt="2022-11-21T22:56:19.517" v="899" actId="478"/>
          <ac:spMkLst>
            <pc:docMk/>
            <pc:sldMk cId="2825753220" sldId="324"/>
            <ac:spMk id="941" creationId="{00000000-0000-0000-0000-000000000000}"/>
          </ac:spMkLst>
        </pc:spChg>
        <pc:spChg chg="mod">
          <ac:chgData name="Kaua Enrico Pasti Altran" userId="4ba1b9ae-2326-4de5-88a9-fb37890b3cbc" providerId="ADAL" clId="{C0D3448F-0980-4DCF-927C-82EA99AA5EE5}" dt="2022-11-21T22:56:11.544" v="898" actId="120"/>
          <ac:spMkLst>
            <pc:docMk/>
            <pc:sldMk cId="2825753220" sldId="324"/>
            <ac:spMk id="942" creationId="{00000000-0000-0000-0000-000000000000}"/>
          </ac:spMkLst>
        </pc:spChg>
        <pc:grpChg chg="mod">
          <ac:chgData name="Kaua Enrico Pasti Altran" userId="4ba1b9ae-2326-4de5-88a9-fb37890b3cbc" providerId="ADAL" clId="{C0D3448F-0980-4DCF-927C-82EA99AA5EE5}" dt="2022-11-21T22:56:24.359" v="901" actId="1076"/>
          <ac:grpSpMkLst>
            <pc:docMk/>
            <pc:sldMk cId="2825753220" sldId="324"/>
            <ac:grpSpMk id="945" creationId="{00000000-0000-0000-0000-000000000000}"/>
          </ac:grpSpMkLst>
        </pc:grpChg>
        <pc:grpChg chg="mod">
          <ac:chgData name="Kaua Enrico Pasti Altran" userId="4ba1b9ae-2326-4de5-88a9-fb37890b3cbc" providerId="ADAL" clId="{C0D3448F-0980-4DCF-927C-82EA99AA5EE5}" dt="2022-11-21T22:56:26.739" v="902" actId="1076"/>
          <ac:grpSpMkLst>
            <pc:docMk/>
            <pc:sldMk cId="2825753220" sldId="324"/>
            <ac:grpSpMk id="959" creationId="{00000000-0000-0000-0000-000000000000}"/>
          </ac:grpSpMkLst>
        </pc:grpChg>
      </pc:sldChg>
      <pc:sldChg chg="addSp delSp modSp new mod">
        <pc:chgData name="Kaua Enrico Pasti Altran" userId="4ba1b9ae-2326-4de5-88a9-fb37890b3cbc" providerId="ADAL" clId="{C0D3448F-0980-4DCF-927C-82EA99AA5EE5}" dt="2022-11-21T22:56:52.472" v="906" actId="1076"/>
        <pc:sldMkLst>
          <pc:docMk/>
          <pc:sldMk cId="3503538672" sldId="325"/>
        </pc:sldMkLst>
        <pc:spChg chg="del">
          <ac:chgData name="Kaua Enrico Pasti Altran" userId="4ba1b9ae-2326-4de5-88a9-fb37890b3cbc" providerId="ADAL" clId="{C0D3448F-0980-4DCF-927C-82EA99AA5EE5}" dt="2022-11-21T22:55:06.194" v="870" actId="478"/>
          <ac:spMkLst>
            <pc:docMk/>
            <pc:sldMk cId="3503538672" sldId="325"/>
            <ac:spMk id="2" creationId="{08B5D48B-BDA6-B14F-D730-239672250715}"/>
          </ac:spMkLst>
        </pc:spChg>
        <pc:spChg chg="del">
          <ac:chgData name="Kaua Enrico Pasti Altran" userId="4ba1b9ae-2326-4de5-88a9-fb37890b3cbc" providerId="ADAL" clId="{C0D3448F-0980-4DCF-927C-82EA99AA5EE5}" dt="2022-11-21T22:55:06.194" v="870" actId="478"/>
          <ac:spMkLst>
            <pc:docMk/>
            <pc:sldMk cId="3503538672" sldId="325"/>
            <ac:spMk id="3" creationId="{8C679D46-5F33-DCAA-3319-9A9C2F921421}"/>
          </ac:spMkLst>
        </pc:spChg>
        <pc:spChg chg="del">
          <ac:chgData name="Kaua Enrico Pasti Altran" userId="4ba1b9ae-2326-4de5-88a9-fb37890b3cbc" providerId="ADAL" clId="{C0D3448F-0980-4DCF-927C-82EA99AA5EE5}" dt="2022-11-21T22:55:03.440" v="869" actId="478"/>
          <ac:spMkLst>
            <pc:docMk/>
            <pc:sldMk cId="3503538672" sldId="325"/>
            <ac:spMk id="4" creationId="{91ADD219-4D8B-BE8B-8AF3-5ED6F9C40E6C}"/>
          </ac:spMkLst>
        </pc:spChg>
        <pc:spChg chg="del">
          <ac:chgData name="Kaua Enrico Pasti Altran" userId="4ba1b9ae-2326-4de5-88a9-fb37890b3cbc" providerId="ADAL" clId="{C0D3448F-0980-4DCF-927C-82EA99AA5EE5}" dt="2022-11-21T22:55:06.194" v="870" actId="478"/>
          <ac:spMkLst>
            <pc:docMk/>
            <pc:sldMk cId="3503538672" sldId="325"/>
            <ac:spMk id="5" creationId="{3EAC147F-735B-038D-30B1-FE0802702F4D}"/>
          </ac:spMkLst>
        </pc:spChg>
        <pc:spChg chg="del">
          <ac:chgData name="Kaua Enrico Pasti Altran" userId="4ba1b9ae-2326-4de5-88a9-fb37890b3cbc" providerId="ADAL" clId="{C0D3448F-0980-4DCF-927C-82EA99AA5EE5}" dt="2022-11-21T22:55:03.440" v="869" actId="478"/>
          <ac:spMkLst>
            <pc:docMk/>
            <pc:sldMk cId="3503538672" sldId="325"/>
            <ac:spMk id="6" creationId="{1F369346-D389-7E2D-234E-5002B8318E30}"/>
          </ac:spMkLst>
        </pc:spChg>
        <pc:spChg chg="add del mod">
          <ac:chgData name="Kaua Enrico Pasti Altran" userId="4ba1b9ae-2326-4de5-88a9-fb37890b3cbc" providerId="ADAL" clId="{C0D3448F-0980-4DCF-927C-82EA99AA5EE5}" dt="2022-11-21T22:55:11.730" v="875"/>
          <ac:spMkLst>
            <pc:docMk/>
            <pc:sldMk cId="3503538672" sldId="325"/>
            <ac:spMk id="7" creationId="{12333F5E-F657-8458-E910-10DD0CAA9C8C}"/>
          </ac:spMkLst>
        </pc:spChg>
        <pc:spChg chg="add del mod">
          <ac:chgData name="Kaua Enrico Pasti Altran" userId="4ba1b9ae-2326-4de5-88a9-fb37890b3cbc" providerId="ADAL" clId="{C0D3448F-0980-4DCF-927C-82EA99AA5EE5}" dt="2022-11-21T22:55:10.791" v="873"/>
          <ac:spMkLst>
            <pc:docMk/>
            <pc:sldMk cId="3503538672" sldId="325"/>
            <ac:spMk id="8" creationId="{80B208C6-62B2-7658-33F0-0BACA7474681}"/>
          </ac:spMkLst>
        </pc:spChg>
        <pc:spChg chg="add mod">
          <ac:chgData name="Kaua Enrico Pasti Altran" userId="4ba1b9ae-2326-4de5-88a9-fb37890b3cbc" providerId="ADAL" clId="{C0D3448F-0980-4DCF-927C-82EA99AA5EE5}" dt="2022-11-21T22:56:52.472" v="906" actId="1076"/>
          <ac:spMkLst>
            <pc:docMk/>
            <pc:sldMk cId="3503538672" sldId="325"/>
            <ac:spMk id="9" creationId="{FF494F67-2D40-0C03-F4F6-E34DDB4411E4}"/>
          </ac:spMkLst>
        </pc:spChg>
        <pc:spChg chg="add mod">
          <ac:chgData name="Kaua Enrico Pasti Altran" userId="4ba1b9ae-2326-4de5-88a9-fb37890b3cbc" providerId="ADAL" clId="{C0D3448F-0980-4DCF-927C-82EA99AA5EE5}" dt="2022-11-21T22:55:23.879" v="878"/>
          <ac:spMkLst>
            <pc:docMk/>
            <pc:sldMk cId="3503538672" sldId="325"/>
            <ac:spMk id="10" creationId="{81EFD0C2-EE45-4D12-3066-C3D7375D9525}"/>
          </ac:spMkLst>
        </pc:spChg>
      </pc:sldChg>
      <pc:sldChg chg="delSp modSp mod">
        <pc:chgData name="Kaua Enrico Pasti Altran" userId="4ba1b9ae-2326-4de5-88a9-fb37890b3cbc" providerId="ADAL" clId="{C0D3448F-0980-4DCF-927C-82EA99AA5EE5}" dt="2022-11-21T23:15:57.818" v="1312" actId="1440"/>
        <pc:sldMkLst>
          <pc:docMk/>
          <pc:sldMk cId="2792419494" sldId="326"/>
        </pc:sldMkLst>
        <pc:spChg chg="mod">
          <ac:chgData name="Kaua Enrico Pasti Altran" userId="4ba1b9ae-2326-4de5-88a9-fb37890b3cbc" providerId="ADAL" clId="{C0D3448F-0980-4DCF-927C-82EA99AA5EE5}" dt="2022-11-21T23:15:01.282" v="1297" actId="14100"/>
          <ac:spMkLst>
            <pc:docMk/>
            <pc:sldMk cId="2792419494" sldId="326"/>
            <ac:spMk id="824" creationId="{00000000-0000-0000-0000-000000000000}"/>
          </ac:spMkLst>
        </pc:spChg>
        <pc:spChg chg="mod">
          <ac:chgData name="Kaua Enrico Pasti Altran" userId="4ba1b9ae-2326-4de5-88a9-fb37890b3cbc" providerId="ADAL" clId="{C0D3448F-0980-4DCF-927C-82EA99AA5EE5}" dt="2022-11-21T23:14:58.399" v="1296" actId="14100"/>
          <ac:spMkLst>
            <pc:docMk/>
            <pc:sldMk cId="2792419494" sldId="326"/>
            <ac:spMk id="828" creationId="{00000000-0000-0000-0000-000000000000}"/>
          </ac:spMkLst>
        </pc:spChg>
        <pc:spChg chg="del topLvl">
          <ac:chgData name="Kaua Enrico Pasti Altran" userId="4ba1b9ae-2326-4de5-88a9-fb37890b3cbc" providerId="ADAL" clId="{C0D3448F-0980-4DCF-927C-82EA99AA5EE5}" dt="2022-11-21T23:15:14.454" v="1299" actId="478"/>
          <ac:spMkLst>
            <pc:docMk/>
            <pc:sldMk cId="2792419494" sldId="326"/>
            <ac:spMk id="836" creationId="{00000000-0000-0000-0000-000000000000}"/>
          </ac:spMkLst>
        </pc:spChg>
        <pc:spChg chg="topLvl">
          <ac:chgData name="Kaua Enrico Pasti Altran" userId="4ba1b9ae-2326-4de5-88a9-fb37890b3cbc" providerId="ADAL" clId="{C0D3448F-0980-4DCF-927C-82EA99AA5EE5}" dt="2022-11-21T23:15:14.454" v="1299" actId="478"/>
          <ac:spMkLst>
            <pc:docMk/>
            <pc:sldMk cId="2792419494" sldId="326"/>
            <ac:spMk id="837" creationId="{00000000-0000-0000-0000-000000000000}"/>
          </ac:spMkLst>
        </pc:spChg>
        <pc:grpChg chg="mod">
          <ac:chgData name="Kaua Enrico Pasti Altran" userId="4ba1b9ae-2326-4de5-88a9-fb37890b3cbc" providerId="ADAL" clId="{C0D3448F-0980-4DCF-927C-82EA99AA5EE5}" dt="2022-11-21T23:15:35.008" v="1304" actId="1076"/>
          <ac:grpSpMkLst>
            <pc:docMk/>
            <pc:sldMk cId="2792419494" sldId="326"/>
            <ac:grpSpMk id="3" creationId="{6459DF66-B58C-7FC1-7D8E-181B96BA0ADE}"/>
          </ac:grpSpMkLst>
        </pc:grpChg>
        <pc:grpChg chg="del mod">
          <ac:chgData name="Kaua Enrico Pasti Altran" userId="4ba1b9ae-2326-4de5-88a9-fb37890b3cbc" providerId="ADAL" clId="{C0D3448F-0980-4DCF-927C-82EA99AA5EE5}" dt="2022-11-21T23:15:14.454" v="1299" actId="478"/>
          <ac:grpSpMkLst>
            <pc:docMk/>
            <pc:sldMk cId="2792419494" sldId="326"/>
            <ac:grpSpMk id="835" creationId="{00000000-0000-0000-0000-000000000000}"/>
          </ac:grpSpMkLst>
        </pc:grpChg>
        <pc:grpChg chg="mod">
          <ac:chgData name="Kaua Enrico Pasti Altran" userId="4ba1b9ae-2326-4de5-88a9-fb37890b3cbc" providerId="ADAL" clId="{C0D3448F-0980-4DCF-927C-82EA99AA5EE5}" dt="2022-11-21T23:15:43.563" v="1306" actId="1076"/>
          <ac:grpSpMkLst>
            <pc:docMk/>
            <pc:sldMk cId="2792419494" sldId="326"/>
            <ac:grpSpMk id="838" creationId="{00000000-0000-0000-0000-000000000000}"/>
          </ac:grpSpMkLst>
        </pc:grpChg>
        <pc:picChg chg="mod ord">
          <ac:chgData name="Kaua Enrico Pasti Altran" userId="4ba1b9ae-2326-4de5-88a9-fb37890b3cbc" providerId="ADAL" clId="{C0D3448F-0980-4DCF-927C-82EA99AA5EE5}" dt="2022-11-21T23:15:57.818" v="1312" actId="1440"/>
          <ac:picMkLst>
            <pc:docMk/>
            <pc:sldMk cId="2792419494" sldId="326"/>
            <ac:picMk id="9" creationId="{BA2C11D9-6AE4-A688-D318-43DD766B30D0}"/>
          </ac:picMkLst>
        </pc:picChg>
        <pc:picChg chg="mod ord">
          <ac:chgData name="Kaua Enrico Pasti Altran" userId="4ba1b9ae-2326-4de5-88a9-fb37890b3cbc" providerId="ADAL" clId="{C0D3448F-0980-4DCF-927C-82EA99AA5EE5}" dt="2022-11-21T23:15:57.818" v="1312" actId="1440"/>
          <ac:picMkLst>
            <pc:docMk/>
            <pc:sldMk cId="2792419494" sldId="326"/>
            <ac:picMk id="11" creationId="{9F72484F-4504-3A2A-FBE4-E47410FA6397}"/>
          </ac:picMkLst>
        </pc:picChg>
      </pc:sldChg>
      <pc:sldChg chg="addSp delSp modSp add mod ord">
        <pc:chgData name="Kaua Enrico Pasti Altran" userId="4ba1b9ae-2326-4de5-88a9-fb37890b3cbc" providerId="ADAL" clId="{C0D3448F-0980-4DCF-927C-82EA99AA5EE5}" dt="2022-11-25T23:40:07.150" v="3364"/>
        <pc:sldMkLst>
          <pc:docMk/>
          <pc:sldMk cId="144185471" sldId="327"/>
        </pc:sldMkLst>
        <pc:spChg chg="mod">
          <ac:chgData name="Kaua Enrico Pasti Altran" userId="4ba1b9ae-2326-4de5-88a9-fb37890b3cbc" providerId="ADAL" clId="{C0D3448F-0980-4DCF-927C-82EA99AA5EE5}" dt="2022-11-25T23:37:12.729" v="3154" actId="1076"/>
          <ac:spMkLst>
            <pc:docMk/>
            <pc:sldMk cId="144185471" sldId="327"/>
            <ac:spMk id="2" creationId="{01AE8AE2-8E1C-09C5-0143-C57D62E04AE2}"/>
          </ac:spMkLst>
        </pc:spChg>
        <pc:spChg chg="del mod">
          <ac:chgData name="Kaua Enrico Pasti Altran" userId="4ba1b9ae-2326-4de5-88a9-fb37890b3cbc" providerId="ADAL" clId="{C0D3448F-0980-4DCF-927C-82EA99AA5EE5}" dt="2022-11-25T23:33:24.718" v="3091" actId="478"/>
          <ac:spMkLst>
            <pc:docMk/>
            <pc:sldMk cId="144185471" sldId="327"/>
            <ac:spMk id="4" creationId="{3EF4FB91-9E74-6606-5686-5EA94124D4EB}"/>
          </ac:spMkLst>
        </pc:spChg>
        <pc:spChg chg="add mod ord">
          <ac:chgData name="Kaua Enrico Pasti Altran" userId="4ba1b9ae-2326-4de5-88a9-fb37890b3cbc" providerId="ADAL" clId="{C0D3448F-0980-4DCF-927C-82EA99AA5EE5}" dt="2022-11-25T23:34:25.325" v="3122" actId="164"/>
          <ac:spMkLst>
            <pc:docMk/>
            <pc:sldMk cId="144185471" sldId="327"/>
            <ac:spMk id="5" creationId="{6DEEE9EB-DA69-6CEE-8A34-1CE7A237C2FC}"/>
          </ac:spMkLst>
        </pc:spChg>
        <pc:spChg chg="add del mod">
          <ac:chgData name="Kaua Enrico Pasti Altran" userId="4ba1b9ae-2326-4de5-88a9-fb37890b3cbc" providerId="ADAL" clId="{C0D3448F-0980-4DCF-927C-82EA99AA5EE5}" dt="2022-11-25T23:37:02.534" v="3152" actId="1076"/>
          <ac:spMkLst>
            <pc:docMk/>
            <pc:sldMk cId="144185471" sldId="327"/>
            <ac:spMk id="6" creationId="{A14776CD-6D32-EFAA-502D-1756AB20C41B}"/>
          </ac:spMkLst>
        </pc:spChg>
        <pc:spChg chg="add mod">
          <ac:chgData name="Kaua Enrico Pasti Altran" userId="4ba1b9ae-2326-4de5-88a9-fb37890b3cbc" providerId="ADAL" clId="{C0D3448F-0980-4DCF-927C-82EA99AA5EE5}" dt="2022-11-25T23:37:00.285" v="3151" actId="1076"/>
          <ac:spMkLst>
            <pc:docMk/>
            <pc:sldMk cId="144185471" sldId="327"/>
            <ac:spMk id="8" creationId="{841442E0-CAFA-3C83-0D49-4703D9FF50D1}"/>
          </ac:spMkLst>
        </pc:spChg>
        <pc:spChg chg="mod">
          <ac:chgData name="Kaua Enrico Pasti Altran" userId="4ba1b9ae-2326-4de5-88a9-fb37890b3cbc" providerId="ADAL" clId="{C0D3448F-0980-4DCF-927C-82EA99AA5EE5}" dt="2022-11-25T23:35:50.382" v="3133"/>
          <ac:spMkLst>
            <pc:docMk/>
            <pc:sldMk cId="144185471" sldId="327"/>
            <ac:spMk id="11" creationId="{8925D82C-8FC9-3A9B-AD91-80B1E619AF54}"/>
          </ac:spMkLst>
        </pc:spChg>
        <pc:spChg chg="mod">
          <ac:chgData name="Kaua Enrico Pasti Altran" userId="4ba1b9ae-2326-4de5-88a9-fb37890b3cbc" providerId="ADAL" clId="{C0D3448F-0980-4DCF-927C-82EA99AA5EE5}" dt="2022-11-25T23:35:50.382" v="3133"/>
          <ac:spMkLst>
            <pc:docMk/>
            <pc:sldMk cId="144185471" sldId="327"/>
            <ac:spMk id="34" creationId="{4164B027-7C68-85ED-F2C8-684F115C91D1}"/>
          </ac:spMkLst>
        </pc:spChg>
        <pc:spChg chg="mod">
          <ac:chgData name="Kaua Enrico Pasti Altran" userId="4ba1b9ae-2326-4de5-88a9-fb37890b3cbc" providerId="ADAL" clId="{C0D3448F-0980-4DCF-927C-82EA99AA5EE5}" dt="2022-11-25T23:35:50.382" v="3133"/>
          <ac:spMkLst>
            <pc:docMk/>
            <pc:sldMk cId="144185471" sldId="327"/>
            <ac:spMk id="35" creationId="{91B94C24-DD2B-65EE-BB6E-D98502DBC22B}"/>
          </ac:spMkLst>
        </pc:spChg>
        <pc:spChg chg="mod">
          <ac:chgData name="Kaua Enrico Pasti Altran" userId="4ba1b9ae-2326-4de5-88a9-fb37890b3cbc" providerId="ADAL" clId="{C0D3448F-0980-4DCF-927C-82EA99AA5EE5}" dt="2022-11-25T23:35:50.382" v="3133"/>
          <ac:spMkLst>
            <pc:docMk/>
            <pc:sldMk cId="144185471" sldId="327"/>
            <ac:spMk id="36" creationId="{6C1DCF45-6024-0A82-7E12-8B2696CC025B}"/>
          </ac:spMkLst>
        </pc:spChg>
        <pc:spChg chg="mod">
          <ac:chgData name="Kaua Enrico Pasti Altran" userId="4ba1b9ae-2326-4de5-88a9-fb37890b3cbc" providerId="ADAL" clId="{C0D3448F-0980-4DCF-927C-82EA99AA5EE5}" dt="2022-11-25T23:35:50.382" v="3133"/>
          <ac:spMkLst>
            <pc:docMk/>
            <pc:sldMk cId="144185471" sldId="327"/>
            <ac:spMk id="37" creationId="{9B0C7038-A01B-841D-A5C7-6CFE0A875FCC}"/>
          </ac:spMkLst>
        </pc:spChg>
        <pc:spChg chg="mod">
          <ac:chgData name="Kaua Enrico Pasti Altran" userId="4ba1b9ae-2326-4de5-88a9-fb37890b3cbc" providerId="ADAL" clId="{C0D3448F-0980-4DCF-927C-82EA99AA5EE5}" dt="2022-11-25T23:35:50.382" v="3133"/>
          <ac:spMkLst>
            <pc:docMk/>
            <pc:sldMk cId="144185471" sldId="327"/>
            <ac:spMk id="38" creationId="{D9348D34-677B-33CD-BE00-94919469B60C}"/>
          </ac:spMkLst>
        </pc:spChg>
        <pc:spChg chg="mod">
          <ac:chgData name="Kaua Enrico Pasti Altran" userId="4ba1b9ae-2326-4de5-88a9-fb37890b3cbc" providerId="ADAL" clId="{C0D3448F-0980-4DCF-927C-82EA99AA5EE5}" dt="2022-11-25T23:35:50.382" v="3133"/>
          <ac:spMkLst>
            <pc:docMk/>
            <pc:sldMk cId="144185471" sldId="327"/>
            <ac:spMk id="39" creationId="{969AB4DE-EBD8-34D9-1EB7-FED6CF9A6E00}"/>
          </ac:spMkLst>
        </pc:spChg>
        <pc:spChg chg="mod">
          <ac:chgData name="Kaua Enrico Pasti Altran" userId="4ba1b9ae-2326-4de5-88a9-fb37890b3cbc" providerId="ADAL" clId="{C0D3448F-0980-4DCF-927C-82EA99AA5EE5}" dt="2022-11-25T23:35:50.382" v="3133"/>
          <ac:spMkLst>
            <pc:docMk/>
            <pc:sldMk cId="144185471" sldId="327"/>
            <ac:spMk id="40" creationId="{33013263-9382-95BC-2F1E-C13E5ED4B91D}"/>
          </ac:spMkLst>
        </pc:spChg>
        <pc:spChg chg="mod">
          <ac:chgData name="Kaua Enrico Pasti Altran" userId="4ba1b9ae-2326-4de5-88a9-fb37890b3cbc" providerId="ADAL" clId="{C0D3448F-0980-4DCF-927C-82EA99AA5EE5}" dt="2022-11-25T23:35:50.382" v="3133"/>
          <ac:spMkLst>
            <pc:docMk/>
            <pc:sldMk cId="144185471" sldId="327"/>
            <ac:spMk id="41" creationId="{7F4A5AAB-8901-EEEC-2F8F-D32E9E478012}"/>
          </ac:spMkLst>
        </pc:spChg>
        <pc:spChg chg="mod">
          <ac:chgData name="Kaua Enrico Pasti Altran" userId="4ba1b9ae-2326-4de5-88a9-fb37890b3cbc" providerId="ADAL" clId="{C0D3448F-0980-4DCF-927C-82EA99AA5EE5}" dt="2022-11-25T23:35:50.382" v="3133"/>
          <ac:spMkLst>
            <pc:docMk/>
            <pc:sldMk cId="144185471" sldId="327"/>
            <ac:spMk id="42" creationId="{50820E85-5D22-62B0-209C-BB9CB3500880}"/>
          </ac:spMkLst>
        </pc:spChg>
        <pc:spChg chg="mod">
          <ac:chgData name="Kaua Enrico Pasti Altran" userId="4ba1b9ae-2326-4de5-88a9-fb37890b3cbc" providerId="ADAL" clId="{C0D3448F-0980-4DCF-927C-82EA99AA5EE5}" dt="2022-11-25T23:35:50.382" v="3133"/>
          <ac:spMkLst>
            <pc:docMk/>
            <pc:sldMk cId="144185471" sldId="327"/>
            <ac:spMk id="43" creationId="{839F9AF7-7AE2-4F83-B0B3-CC4666A38D01}"/>
          </ac:spMkLst>
        </pc:spChg>
        <pc:spChg chg="mod">
          <ac:chgData name="Kaua Enrico Pasti Altran" userId="4ba1b9ae-2326-4de5-88a9-fb37890b3cbc" providerId="ADAL" clId="{C0D3448F-0980-4DCF-927C-82EA99AA5EE5}" dt="2022-11-25T23:35:50.382" v="3133"/>
          <ac:spMkLst>
            <pc:docMk/>
            <pc:sldMk cId="144185471" sldId="327"/>
            <ac:spMk id="44" creationId="{A13ADC44-398B-34BF-FBC9-F0A7A5F67692}"/>
          </ac:spMkLst>
        </pc:spChg>
        <pc:spChg chg="mod">
          <ac:chgData name="Kaua Enrico Pasti Altran" userId="4ba1b9ae-2326-4de5-88a9-fb37890b3cbc" providerId="ADAL" clId="{C0D3448F-0980-4DCF-927C-82EA99AA5EE5}" dt="2022-11-25T23:35:50.382" v="3133"/>
          <ac:spMkLst>
            <pc:docMk/>
            <pc:sldMk cId="144185471" sldId="327"/>
            <ac:spMk id="45" creationId="{DFA3DF30-6169-B419-6893-00C83002C817}"/>
          </ac:spMkLst>
        </pc:spChg>
        <pc:spChg chg="mod">
          <ac:chgData name="Kaua Enrico Pasti Altran" userId="4ba1b9ae-2326-4de5-88a9-fb37890b3cbc" providerId="ADAL" clId="{C0D3448F-0980-4DCF-927C-82EA99AA5EE5}" dt="2022-11-25T23:35:50.382" v="3133"/>
          <ac:spMkLst>
            <pc:docMk/>
            <pc:sldMk cId="144185471" sldId="327"/>
            <ac:spMk id="46" creationId="{C75045A8-6ABA-D9DC-DF21-0284DEE218D4}"/>
          </ac:spMkLst>
        </pc:spChg>
        <pc:spChg chg="mod">
          <ac:chgData name="Kaua Enrico Pasti Altran" userId="4ba1b9ae-2326-4de5-88a9-fb37890b3cbc" providerId="ADAL" clId="{C0D3448F-0980-4DCF-927C-82EA99AA5EE5}" dt="2022-11-25T23:35:50.382" v="3133"/>
          <ac:spMkLst>
            <pc:docMk/>
            <pc:sldMk cId="144185471" sldId="327"/>
            <ac:spMk id="47" creationId="{B454413C-6674-7E62-BA51-C75437B8C760}"/>
          </ac:spMkLst>
        </pc:spChg>
        <pc:spChg chg="mod">
          <ac:chgData name="Kaua Enrico Pasti Altran" userId="4ba1b9ae-2326-4de5-88a9-fb37890b3cbc" providerId="ADAL" clId="{C0D3448F-0980-4DCF-927C-82EA99AA5EE5}" dt="2022-11-25T23:35:50.382" v="3133"/>
          <ac:spMkLst>
            <pc:docMk/>
            <pc:sldMk cId="144185471" sldId="327"/>
            <ac:spMk id="48" creationId="{5B002C06-77C1-AA40-DC09-E06D2D96DF2A}"/>
          </ac:spMkLst>
        </pc:spChg>
        <pc:spChg chg="add mod">
          <ac:chgData name="Kaua Enrico Pasti Altran" userId="4ba1b9ae-2326-4de5-88a9-fb37890b3cbc" providerId="ADAL" clId="{C0D3448F-0980-4DCF-927C-82EA99AA5EE5}" dt="2022-11-25T23:36:13.699" v="3138" actId="1076"/>
          <ac:spMkLst>
            <pc:docMk/>
            <pc:sldMk cId="144185471" sldId="327"/>
            <ac:spMk id="49" creationId="{23FCEC16-C67E-8FBA-E0C7-DDCEB0C5C03A}"/>
          </ac:spMkLst>
        </pc:spChg>
        <pc:spChg chg="mod">
          <ac:chgData name="Kaua Enrico Pasti Altran" userId="4ba1b9ae-2326-4de5-88a9-fb37890b3cbc" providerId="ADAL" clId="{C0D3448F-0980-4DCF-927C-82EA99AA5EE5}" dt="2022-11-25T23:36:24.066" v="3142"/>
          <ac:spMkLst>
            <pc:docMk/>
            <pc:sldMk cId="144185471" sldId="327"/>
            <ac:spMk id="51" creationId="{FAFE92E2-BE44-0E9D-D65A-8E4DC4A390C4}"/>
          </ac:spMkLst>
        </pc:spChg>
        <pc:spChg chg="mod">
          <ac:chgData name="Kaua Enrico Pasti Altran" userId="4ba1b9ae-2326-4de5-88a9-fb37890b3cbc" providerId="ADAL" clId="{C0D3448F-0980-4DCF-927C-82EA99AA5EE5}" dt="2022-11-25T23:36:24.066" v="3142"/>
          <ac:spMkLst>
            <pc:docMk/>
            <pc:sldMk cId="144185471" sldId="327"/>
            <ac:spMk id="52" creationId="{5C3CFBA7-7564-B75F-D133-3DA492C4D25E}"/>
          </ac:spMkLst>
        </pc:spChg>
        <pc:grpChg chg="add mod">
          <ac:chgData name="Kaua Enrico Pasti Altran" userId="4ba1b9ae-2326-4de5-88a9-fb37890b3cbc" providerId="ADAL" clId="{C0D3448F-0980-4DCF-927C-82EA99AA5EE5}" dt="2022-11-25T23:37:07.164" v="3153" actId="1076"/>
          <ac:grpSpMkLst>
            <pc:docMk/>
            <pc:sldMk cId="144185471" sldId="327"/>
            <ac:grpSpMk id="7" creationId="{7B8F65D0-A0FA-94F9-093D-778C3072E6EB}"/>
          </ac:grpSpMkLst>
        </pc:grpChg>
        <pc:grpChg chg="add mod">
          <ac:chgData name="Kaua Enrico Pasti Altran" userId="4ba1b9ae-2326-4de5-88a9-fb37890b3cbc" providerId="ADAL" clId="{C0D3448F-0980-4DCF-927C-82EA99AA5EE5}" dt="2022-11-25T23:36:02.064" v="3136" actId="1076"/>
          <ac:grpSpMkLst>
            <pc:docMk/>
            <pc:sldMk cId="144185471" sldId="327"/>
            <ac:grpSpMk id="9" creationId="{75BCD3B0-2F27-6D62-61C3-38B44E10D8A4}"/>
          </ac:grpSpMkLst>
        </pc:grpChg>
        <pc:grpChg chg="mod">
          <ac:chgData name="Kaua Enrico Pasti Altran" userId="4ba1b9ae-2326-4de5-88a9-fb37890b3cbc" providerId="ADAL" clId="{C0D3448F-0980-4DCF-927C-82EA99AA5EE5}" dt="2022-11-25T23:36:42.313" v="3148" actId="1076"/>
          <ac:grpSpMkLst>
            <pc:docMk/>
            <pc:sldMk cId="144185471" sldId="327"/>
            <ac:grpSpMk id="13" creationId="{ABB0FD54-7736-615B-25FD-ADE89AD9B750}"/>
          </ac:grpSpMkLst>
        </pc:grpChg>
        <pc:grpChg chg="add mod">
          <ac:chgData name="Kaua Enrico Pasti Altran" userId="4ba1b9ae-2326-4de5-88a9-fb37890b3cbc" providerId="ADAL" clId="{C0D3448F-0980-4DCF-927C-82EA99AA5EE5}" dt="2022-11-25T23:36:33.473" v="3146" actId="1076"/>
          <ac:grpSpMkLst>
            <pc:docMk/>
            <pc:sldMk cId="144185471" sldId="327"/>
            <ac:grpSpMk id="50" creationId="{8E5A1D65-BD2C-1B5B-0A2E-ABC4A411BC1E}"/>
          </ac:grpSpMkLst>
        </pc:grpChg>
        <pc:picChg chg="mod">
          <ac:chgData name="Kaua Enrico Pasti Altran" userId="4ba1b9ae-2326-4de5-88a9-fb37890b3cbc" providerId="ADAL" clId="{C0D3448F-0980-4DCF-927C-82EA99AA5EE5}" dt="2022-11-25T23:36:45.475" v="3149" actId="1076"/>
          <ac:picMkLst>
            <pc:docMk/>
            <pc:sldMk cId="144185471" sldId="327"/>
            <ac:picMk id="3" creationId="{A58B746F-1E56-CC53-0BE1-C0C6AA7D5B54}"/>
          </ac:picMkLst>
        </pc:picChg>
        <pc:picChg chg="mod">
          <ac:chgData name="Kaua Enrico Pasti Altran" userId="4ba1b9ae-2326-4de5-88a9-fb37890b3cbc" providerId="ADAL" clId="{C0D3448F-0980-4DCF-927C-82EA99AA5EE5}" dt="2022-11-25T23:33:30.751" v="3092" actId="1076"/>
          <ac:picMkLst>
            <pc:docMk/>
            <pc:sldMk cId="144185471" sldId="327"/>
            <ac:picMk id="10" creationId="{5125EB80-2683-1C05-B596-9CA4A062027A}"/>
          </ac:picMkLst>
        </pc:picChg>
        <pc:picChg chg="mod modCrop">
          <ac:chgData name="Kaua Enrico Pasti Altran" userId="4ba1b9ae-2326-4de5-88a9-fb37890b3cbc" providerId="ADAL" clId="{C0D3448F-0980-4DCF-927C-82EA99AA5EE5}" dt="2022-11-25T23:34:25.325" v="3122" actId="164"/>
          <ac:picMkLst>
            <pc:docMk/>
            <pc:sldMk cId="144185471" sldId="327"/>
            <ac:picMk id="12" creationId="{F9F827F8-78B7-9BEC-0B7F-8A115901EEE0}"/>
          </ac:picMkLst>
        </pc:picChg>
      </pc:sldChg>
      <pc:sldChg chg="add ord">
        <pc:chgData name="Kaua Enrico Pasti Altran" userId="4ba1b9ae-2326-4de5-88a9-fb37890b3cbc" providerId="ADAL" clId="{C0D3448F-0980-4DCF-927C-82EA99AA5EE5}" dt="2022-11-25T23:40:07.150" v="3364"/>
        <pc:sldMkLst>
          <pc:docMk/>
          <pc:sldMk cId="2873952301" sldId="328"/>
        </pc:sldMkLst>
      </pc:sldChg>
      <pc:sldChg chg="add ord">
        <pc:chgData name="Kaua Enrico Pasti Altran" userId="4ba1b9ae-2326-4de5-88a9-fb37890b3cbc" providerId="ADAL" clId="{C0D3448F-0980-4DCF-927C-82EA99AA5EE5}" dt="2022-11-25T23:40:07.150" v="3364"/>
        <pc:sldMkLst>
          <pc:docMk/>
          <pc:sldMk cId="2538204082" sldId="329"/>
        </pc:sldMkLst>
      </pc:sldChg>
      <pc:sldChg chg="add ord">
        <pc:chgData name="Kaua Enrico Pasti Altran" userId="4ba1b9ae-2326-4de5-88a9-fb37890b3cbc" providerId="ADAL" clId="{C0D3448F-0980-4DCF-927C-82EA99AA5EE5}" dt="2022-11-25T23:40:07.150" v="3364"/>
        <pc:sldMkLst>
          <pc:docMk/>
          <pc:sldMk cId="4095248533" sldId="330"/>
        </pc:sldMkLst>
      </pc:sldChg>
      <pc:sldChg chg="addSp delSp modSp new mod">
        <pc:chgData name="Kaua Enrico Pasti Altran" userId="4ba1b9ae-2326-4de5-88a9-fb37890b3cbc" providerId="ADAL" clId="{C0D3448F-0980-4DCF-927C-82EA99AA5EE5}" dt="2022-11-21T23:13:23.429" v="1285" actId="14100"/>
        <pc:sldMkLst>
          <pc:docMk/>
          <pc:sldMk cId="2326557256" sldId="331"/>
        </pc:sldMkLst>
        <pc:spChg chg="del">
          <ac:chgData name="Kaua Enrico Pasti Altran" userId="4ba1b9ae-2326-4de5-88a9-fb37890b3cbc" providerId="ADAL" clId="{C0D3448F-0980-4DCF-927C-82EA99AA5EE5}" dt="2022-11-21T23:01:29.670" v="1220" actId="478"/>
          <ac:spMkLst>
            <pc:docMk/>
            <pc:sldMk cId="2326557256" sldId="331"/>
            <ac:spMk id="2" creationId="{F9B6F05A-3837-3562-81C5-F833D7461D54}"/>
          </ac:spMkLst>
        </pc:spChg>
        <pc:spChg chg="del">
          <ac:chgData name="Kaua Enrico Pasti Altran" userId="4ba1b9ae-2326-4de5-88a9-fb37890b3cbc" providerId="ADAL" clId="{C0D3448F-0980-4DCF-927C-82EA99AA5EE5}" dt="2022-11-21T23:01:29.670" v="1220" actId="478"/>
          <ac:spMkLst>
            <pc:docMk/>
            <pc:sldMk cId="2326557256" sldId="331"/>
            <ac:spMk id="3" creationId="{64FD191D-4926-D4B9-A3C8-D3197140F481}"/>
          </ac:spMkLst>
        </pc:spChg>
        <pc:spChg chg="del">
          <ac:chgData name="Kaua Enrico Pasti Altran" userId="4ba1b9ae-2326-4de5-88a9-fb37890b3cbc" providerId="ADAL" clId="{C0D3448F-0980-4DCF-927C-82EA99AA5EE5}" dt="2022-11-21T23:01:29.670" v="1220" actId="478"/>
          <ac:spMkLst>
            <pc:docMk/>
            <pc:sldMk cId="2326557256" sldId="331"/>
            <ac:spMk id="4" creationId="{3E44FB1C-23AC-04A3-F37F-973E457953A0}"/>
          </ac:spMkLst>
        </pc:spChg>
        <pc:spChg chg="del">
          <ac:chgData name="Kaua Enrico Pasti Altran" userId="4ba1b9ae-2326-4de5-88a9-fb37890b3cbc" providerId="ADAL" clId="{C0D3448F-0980-4DCF-927C-82EA99AA5EE5}" dt="2022-11-21T23:01:29.670" v="1220" actId="478"/>
          <ac:spMkLst>
            <pc:docMk/>
            <pc:sldMk cId="2326557256" sldId="331"/>
            <ac:spMk id="5" creationId="{4AFCBB49-E5D1-0B5B-5928-F2BFD70B46B4}"/>
          </ac:spMkLst>
        </pc:spChg>
        <pc:spChg chg="del">
          <ac:chgData name="Kaua Enrico Pasti Altran" userId="4ba1b9ae-2326-4de5-88a9-fb37890b3cbc" providerId="ADAL" clId="{C0D3448F-0980-4DCF-927C-82EA99AA5EE5}" dt="2022-11-21T23:01:29.670" v="1220" actId="478"/>
          <ac:spMkLst>
            <pc:docMk/>
            <pc:sldMk cId="2326557256" sldId="331"/>
            <ac:spMk id="6" creationId="{127F3F14-17D4-9122-E5B2-C9022D370F02}"/>
          </ac:spMkLst>
        </pc:spChg>
        <pc:spChg chg="del">
          <ac:chgData name="Kaua Enrico Pasti Altran" userId="4ba1b9ae-2326-4de5-88a9-fb37890b3cbc" providerId="ADAL" clId="{C0D3448F-0980-4DCF-927C-82EA99AA5EE5}" dt="2022-11-21T23:01:29.670" v="1220" actId="478"/>
          <ac:spMkLst>
            <pc:docMk/>
            <pc:sldMk cId="2326557256" sldId="331"/>
            <ac:spMk id="7" creationId="{F29046A8-8284-E57A-475D-EB0BF9972D39}"/>
          </ac:spMkLst>
        </pc:spChg>
        <pc:spChg chg="del">
          <ac:chgData name="Kaua Enrico Pasti Altran" userId="4ba1b9ae-2326-4de5-88a9-fb37890b3cbc" providerId="ADAL" clId="{C0D3448F-0980-4DCF-927C-82EA99AA5EE5}" dt="2022-11-21T23:01:29.670" v="1220" actId="478"/>
          <ac:spMkLst>
            <pc:docMk/>
            <pc:sldMk cId="2326557256" sldId="331"/>
            <ac:spMk id="8" creationId="{2E318D9D-9330-17EB-473D-6A933146B0E7}"/>
          </ac:spMkLst>
        </pc:spChg>
        <pc:spChg chg="add mod">
          <ac:chgData name="Kaua Enrico Pasti Altran" userId="4ba1b9ae-2326-4de5-88a9-fb37890b3cbc" providerId="ADAL" clId="{C0D3448F-0980-4DCF-927C-82EA99AA5EE5}" dt="2022-11-21T23:01:46.806" v="1278" actId="14100"/>
          <ac:spMkLst>
            <pc:docMk/>
            <pc:sldMk cId="2326557256" sldId="331"/>
            <ac:spMk id="9" creationId="{0D0030DE-8087-0367-3511-4D7EF763EE03}"/>
          </ac:spMkLst>
        </pc:spChg>
        <pc:picChg chg="add mod">
          <ac:chgData name="Kaua Enrico Pasti Altran" userId="4ba1b9ae-2326-4de5-88a9-fb37890b3cbc" providerId="ADAL" clId="{C0D3448F-0980-4DCF-927C-82EA99AA5EE5}" dt="2022-11-21T23:13:23.429" v="1285" actId="14100"/>
          <ac:picMkLst>
            <pc:docMk/>
            <pc:sldMk cId="2326557256" sldId="331"/>
            <ac:picMk id="11" creationId="{98A8C3BC-48F4-BB31-C188-6135AF0A1793}"/>
          </ac:picMkLst>
        </pc:picChg>
      </pc:sldChg>
      <pc:sldChg chg="addSp delSp modSp new mod modClrScheme chgLayout">
        <pc:chgData name="Kaua Enrico Pasti Altran" userId="4ba1b9ae-2326-4de5-88a9-fb37890b3cbc" providerId="ADAL" clId="{C0D3448F-0980-4DCF-927C-82EA99AA5EE5}" dt="2022-11-24T01:34:02.599" v="1967" actId="1076"/>
        <pc:sldMkLst>
          <pc:docMk/>
          <pc:sldMk cId="223238310" sldId="332"/>
        </pc:sldMkLst>
        <pc:spChg chg="del">
          <ac:chgData name="Kaua Enrico Pasti Altran" userId="4ba1b9ae-2326-4de5-88a9-fb37890b3cbc" providerId="ADAL" clId="{C0D3448F-0980-4DCF-927C-82EA99AA5EE5}" dt="2022-11-24T01:25:08.237" v="1314" actId="478"/>
          <ac:spMkLst>
            <pc:docMk/>
            <pc:sldMk cId="223238310" sldId="332"/>
            <ac:spMk id="2" creationId="{CC4FBCB5-FAF5-C44F-6164-3ED803B0A635}"/>
          </ac:spMkLst>
        </pc:spChg>
        <pc:spChg chg="del">
          <ac:chgData name="Kaua Enrico Pasti Altran" userId="4ba1b9ae-2326-4de5-88a9-fb37890b3cbc" providerId="ADAL" clId="{C0D3448F-0980-4DCF-927C-82EA99AA5EE5}" dt="2022-11-24T01:25:08.237" v="1314" actId="478"/>
          <ac:spMkLst>
            <pc:docMk/>
            <pc:sldMk cId="223238310" sldId="332"/>
            <ac:spMk id="3" creationId="{BE702974-99E9-2482-5847-9A80AB2F6829}"/>
          </ac:spMkLst>
        </pc:spChg>
        <pc:spChg chg="add del mod">
          <ac:chgData name="Kaua Enrico Pasti Altran" userId="4ba1b9ae-2326-4de5-88a9-fb37890b3cbc" providerId="ADAL" clId="{C0D3448F-0980-4DCF-927C-82EA99AA5EE5}" dt="2022-11-24T01:25:24.794" v="1321" actId="478"/>
          <ac:spMkLst>
            <pc:docMk/>
            <pc:sldMk cId="223238310" sldId="332"/>
            <ac:spMk id="4" creationId="{E28033DA-FCBF-BA0A-3A17-032F073487AE}"/>
          </ac:spMkLst>
        </pc:spChg>
        <pc:spChg chg="add del mod">
          <ac:chgData name="Kaua Enrico Pasti Altran" userId="4ba1b9ae-2326-4de5-88a9-fb37890b3cbc" providerId="ADAL" clId="{C0D3448F-0980-4DCF-927C-82EA99AA5EE5}" dt="2022-11-24T01:25:26.859" v="1322" actId="478"/>
          <ac:spMkLst>
            <pc:docMk/>
            <pc:sldMk cId="223238310" sldId="332"/>
            <ac:spMk id="6" creationId="{C662C208-5138-17A9-A23C-9C6DEF774BAC}"/>
          </ac:spMkLst>
        </pc:spChg>
        <pc:spChg chg="add del mod">
          <ac:chgData name="Kaua Enrico Pasti Altran" userId="4ba1b9ae-2326-4de5-88a9-fb37890b3cbc" providerId="ADAL" clId="{C0D3448F-0980-4DCF-927C-82EA99AA5EE5}" dt="2022-11-24T01:29:41.286" v="1915" actId="478"/>
          <ac:spMkLst>
            <pc:docMk/>
            <pc:sldMk cId="223238310" sldId="332"/>
            <ac:spMk id="7" creationId="{B80C36B0-554A-24B8-70C5-CA3FB15F82DB}"/>
          </ac:spMkLst>
        </pc:spChg>
        <pc:spChg chg="add mod">
          <ac:chgData name="Kaua Enrico Pasti Altran" userId="4ba1b9ae-2326-4de5-88a9-fb37890b3cbc" providerId="ADAL" clId="{C0D3448F-0980-4DCF-927C-82EA99AA5EE5}" dt="2022-11-24T01:32:33.634" v="1949" actId="1076"/>
          <ac:spMkLst>
            <pc:docMk/>
            <pc:sldMk cId="223238310" sldId="332"/>
            <ac:spMk id="10" creationId="{300C41BB-C374-9307-81FA-D527A5930402}"/>
          </ac:spMkLst>
        </pc:spChg>
        <pc:spChg chg="add mod">
          <ac:chgData name="Kaua Enrico Pasti Altran" userId="4ba1b9ae-2326-4de5-88a9-fb37890b3cbc" providerId="ADAL" clId="{C0D3448F-0980-4DCF-927C-82EA99AA5EE5}" dt="2022-11-24T01:32:49.188" v="1953" actId="1076"/>
          <ac:spMkLst>
            <pc:docMk/>
            <pc:sldMk cId="223238310" sldId="332"/>
            <ac:spMk id="11" creationId="{2BF611F4-6B1E-2C2D-07BC-DB6E1957ED55}"/>
          </ac:spMkLst>
        </pc:spChg>
        <pc:spChg chg="add del mod ord">
          <ac:chgData name="Kaua Enrico Pasti Altran" userId="4ba1b9ae-2326-4de5-88a9-fb37890b3cbc" providerId="ADAL" clId="{C0D3448F-0980-4DCF-927C-82EA99AA5EE5}" dt="2022-11-24T01:32:14.546" v="1944" actId="478"/>
          <ac:spMkLst>
            <pc:docMk/>
            <pc:sldMk cId="223238310" sldId="332"/>
            <ac:spMk id="18" creationId="{8670DA96-010C-2ADC-1F22-290DA0C1867E}"/>
          </ac:spMkLst>
        </pc:spChg>
        <pc:picChg chg="add del mod">
          <ac:chgData name="Kaua Enrico Pasti Altran" userId="4ba1b9ae-2326-4de5-88a9-fb37890b3cbc" providerId="ADAL" clId="{C0D3448F-0980-4DCF-927C-82EA99AA5EE5}" dt="2022-11-24T01:29:41.867" v="1916" actId="478"/>
          <ac:picMkLst>
            <pc:docMk/>
            <pc:sldMk cId="223238310" sldId="332"/>
            <ac:picMk id="9" creationId="{CCE6710B-3A69-F4B0-2FC4-FD17A97B8308}"/>
          </ac:picMkLst>
        </pc:picChg>
        <pc:picChg chg="add mod ord">
          <ac:chgData name="Kaua Enrico Pasti Altran" userId="4ba1b9ae-2326-4de5-88a9-fb37890b3cbc" providerId="ADAL" clId="{C0D3448F-0980-4DCF-927C-82EA99AA5EE5}" dt="2022-11-24T01:32:56.672" v="1955" actId="1076"/>
          <ac:picMkLst>
            <pc:docMk/>
            <pc:sldMk cId="223238310" sldId="332"/>
            <ac:picMk id="13" creationId="{548420B5-F2DC-2F10-30BC-AA69A3609B13}"/>
          </ac:picMkLst>
        </pc:picChg>
        <pc:picChg chg="add mod">
          <ac:chgData name="Kaua Enrico Pasti Altran" userId="4ba1b9ae-2326-4de5-88a9-fb37890b3cbc" providerId="ADAL" clId="{C0D3448F-0980-4DCF-927C-82EA99AA5EE5}" dt="2022-11-24T01:34:01.172" v="1966" actId="1076"/>
          <ac:picMkLst>
            <pc:docMk/>
            <pc:sldMk cId="223238310" sldId="332"/>
            <ac:picMk id="15" creationId="{1A4CDFBE-8C3F-EADD-F195-8851A73D0125}"/>
          </ac:picMkLst>
        </pc:picChg>
        <pc:picChg chg="add mod ord">
          <ac:chgData name="Kaua Enrico Pasti Altran" userId="4ba1b9ae-2326-4de5-88a9-fb37890b3cbc" providerId="ADAL" clId="{C0D3448F-0980-4DCF-927C-82EA99AA5EE5}" dt="2022-11-24T01:32:58.539" v="1956" actId="166"/>
          <ac:picMkLst>
            <pc:docMk/>
            <pc:sldMk cId="223238310" sldId="332"/>
            <ac:picMk id="17" creationId="{25166E3C-6302-CA83-3645-3043F38C5C40}"/>
          </ac:picMkLst>
        </pc:picChg>
        <pc:picChg chg="add mod">
          <ac:chgData name="Kaua Enrico Pasti Altran" userId="4ba1b9ae-2326-4de5-88a9-fb37890b3cbc" providerId="ADAL" clId="{C0D3448F-0980-4DCF-927C-82EA99AA5EE5}" dt="2022-11-24T01:34:02.599" v="1967" actId="1076"/>
          <ac:picMkLst>
            <pc:docMk/>
            <pc:sldMk cId="223238310" sldId="332"/>
            <ac:picMk id="20" creationId="{5063360C-0B8C-A070-5D88-CBA585DC29F1}"/>
          </ac:picMkLst>
        </pc:picChg>
      </pc:sldChg>
      <pc:sldChg chg="addSp delSp modSp add mod delAnim modAnim">
        <pc:chgData name="Kaua Enrico Pasti Altran" userId="4ba1b9ae-2326-4de5-88a9-fb37890b3cbc" providerId="ADAL" clId="{C0D3448F-0980-4DCF-927C-82EA99AA5EE5}" dt="2022-11-25T23:39:37.108" v="3362" actId="478"/>
        <pc:sldMkLst>
          <pc:docMk/>
          <pc:sldMk cId="3921327492" sldId="333"/>
        </pc:sldMkLst>
        <pc:spChg chg="mod">
          <ac:chgData name="Kaua Enrico Pasti Altran" userId="4ba1b9ae-2326-4de5-88a9-fb37890b3cbc" providerId="ADAL" clId="{C0D3448F-0980-4DCF-927C-82EA99AA5EE5}" dt="2022-11-25T23:39:06.567" v="3358" actId="1037"/>
          <ac:spMkLst>
            <pc:docMk/>
            <pc:sldMk cId="3921327492" sldId="333"/>
            <ac:spMk id="7" creationId="{B80C36B0-554A-24B8-70C5-CA3FB15F82DB}"/>
          </ac:spMkLst>
        </pc:spChg>
        <pc:spChg chg="del mod">
          <ac:chgData name="Kaua Enrico Pasti Altran" userId="4ba1b9ae-2326-4de5-88a9-fb37890b3cbc" providerId="ADAL" clId="{C0D3448F-0980-4DCF-927C-82EA99AA5EE5}" dt="2022-11-24T01:29:45.635" v="1919" actId="478"/>
          <ac:spMkLst>
            <pc:docMk/>
            <pc:sldMk cId="3921327492" sldId="333"/>
            <ac:spMk id="10" creationId="{300C41BB-C374-9307-81FA-D527A5930402}"/>
          </ac:spMkLst>
        </pc:spChg>
        <pc:spChg chg="del">
          <ac:chgData name="Kaua Enrico Pasti Altran" userId="4ba1b9ae-2326-4de5-88a9-fb37890b3cbc" providerId="ADAL" clId="{C0D3448F-0980-4DCF-927C-82EA99AA5EE5}" dt="2022-11-24T01:29:44.415" v="1917" actId="478"/>
          <ac:spMkLst>
            <pc:docMk/>
            <pc:sldMk cId="3921327492" sldId="333"/>
            <ac:spMk id="11" creationId="{2BF611F4-6B1E-2C2D-07BC-DB6E1957ED55}"/>
          </ac:spMkLst>
        </pc:spChg>
        <pc:picChg chg="add mod">
          <ac:chgData name="Kaua Enrico Pasti Altran" userId="4ba1b9ae-2326-4de5-88a9-fb37890b3cbc" providerId="ADAL" clId="{C0D3448F-0980-4DCF-927C-82EA99AA5EE5}" dt="2022-11-25T23:13:58.332" v="2195" actId="1440"/>
          <ac:picMkLst>
            <pc:docMk/>
            <pc:sldMk cId="3921327492" sldId="333"/>
            <ac:picMk id="2" creationId="{C9798BD6-DDFE-E6DF-4BB2-59ECE1FF50C0}"/>
          </ac:picMkLst>
        </pc:picChg>
        <pc:picChg chg="add mod ord">
          <ac:chgData name="Kaua Enrico Pasti Altran" userId="4ba1b9ae-2326-4de5-88a9-fb37890b3cbc" providerId="ADAL" clId="{C0D3448F-0980-4DCF-927C-82EA99AA5EE5}" dt="2022-11-25T23:14:36.625" v="2231" actId="1037"/>
          <ac:picMkLst>
            <pc:docMk/>
            <pc:sldMk cId="3921327492" sldId="333"/>
            <ac:picMk id="3" creationId="{E6D7B3F9-D29D-4972-0ED7-C3E415C31BA5}"/>
          </ac:picMkLst>
        </pc:picChg>
        <pc:picChg chg="add del mod">
          <ac:chgData name="Kaua Enrico Pasti Altran" userId="4ba1b9ae-2326-4de5-88a9-fb37890b3cbc" providerId="ADAL" clId="{C0D3448F-0980-4DCF-927C-82EA99AA5EE5}" dt="2022-11-25T23:39:37.108" v="3362" actId="478"/>
          <ac:picMkLst>
            <pc:docMk/>
            <pc:sldMk cId="3921327492" sldId="333"/>
            <ac:picMk id="4" creationId="{5BD53CD0-54CE-6F8E-F562-955B7934105B}"/>
          </ac:picMkLst>
        </pc:picChg>
        <pc:picChg chg="mod ord">
          <ac:chgData name="Kaua Enrico Pasti Altran" userId="4ba1b9ae-2326-4de5-88a9-fb37890b3cbc" providerId="ADAL" clId="{C0D3448F-0980-4DCF-927C-82EA99AA5EE5}" dt="2022-11-25T23:13:58.332" v="2195" actId="1440"/>
          <ac:picMkLst>
            <pc:docMk/>
            <pc:sldMk cId="3921327492" sldId="333"/>
            <ac:picMk id="9" creationId="{CCE6710B-3A69-F4B0-2FC4-FD17A97B8308}"/>
          </ac:picMkLst>
        </pc:picChg>
      </pc:sldChg>
      <pc:sldChg chg="addSp delSp modSp new mod modAnim">
        <pc:chgData name="Kaua Enrico Pasti Altran" userId="4ba1b9ae-2326-4de5-88a9-fb37890b3cbc" providerId="ADAL" clId="{C0D3448F-0980-4DCF-927C-82EA99AA5EE5}" dt="2022-11-24T01:47:41.745" v="2146" actId="14100"/>
        <pc:sldMkLst>
          <pc:docMk/>
          <pc:sldMk cId="3969212063" sldId="334"/>
        </pc:sldMkLst>
        <pc:spChg chg="del">
          <ac:chgData name="Kaua Enrico Pasti Altran" userId="4ba1b9ae-2326-4de5-88a9-fb37890b3cbc" providerId="ADAL" clId="{C0D3448F-0980-4DCF-927C-82EA99AA5EE5}" dt="2022-11-24T01:40:36.900" v="1974" actId="478"/>
          <ac:spMkLst>
            <pc:docMk/>
            <pc:sldMk cId="3969212063" sldId="334"/>
            <ac:spMk id="2" creationId="{4AEA03A5-E0AC-C5A5-7222-2D0BD52B2692}"/>
          </ac:spMkLst>
        </pc:spChg>
        <pc:spChg chg="del">
          <ac:chgData name="Kaua Enrico Pasti Altran" userId="4ba1b9ae-2326-4de5-88a9-fb37890b3cbc" providerId="ADAL" clId="{C0D3448F-0980-4DCF-927C-82EA99AA5EE5}" dt="2022-11-24T01:40:37.915" v="1975" actId="478"/>
          <ac:spMkLst>
            <pc:docMk/>
            <pc:sldMk cId="3969212063" sldId="334"/>
            <ac:spMk id="3" creationId="{0C5538C0-B151-4829-A44D-EE5DC837F170}"/>
          </ac:spMkLst>
        </pc:spChg>
        <pc:spChg chg="add mod">
          <ac:chgData name="Kaua Enrico Pasti Altran" userId="4ba1b9ae-2326-4de5-88a9-fb37890b3cbc" providerId="ADAL" clId="{C0D3448F-0980-4DCF-927C-82EA99AA5EE5}" dt="2022-11-24T01:47:05.307" v="2139" actId="1076"/>
          <ac:spMkLst>
            <pc:docMk/>
            <pc:sldMk cId="3969212063" sldId="334"/>
            <ac:spMk id="4" creationId="{6619C9EF-A9ED-59FF-C2B9-B2BB300F8BBF}"/>
          </ac:spMkLst>
        </pc:spChg>
        <pc:spChg chg="add mod">
          <ac:chgData name="Kaua Enrico Pasti Altran" userId="4ba1b9ae-2326-4de5-88a9-fb37890b3cbc" providerId="ADAL" clId="{C0D3448F-0980-4DCF-927C-82EA99AA5EE5}" dt="2022-11-24T01:46:57.506" v="2135" actId="1076"/>
          <ac:spMkLst>
            <pc:docMk/>
            <pc:sldMk cId="3969212063" sldId="334"/>
            <ac:spMk id="6" creationId="{32C58930-345E-0874-D79D-225E97007167}"/>
          </ac:spMkLst>
        </pc:spChg>
        <pc:spChg chg="add mod">
          <ac:chgData name="Kaua Enrico Pasti Altran" userId="4ba1b9ae-2326-4de5-88a9-fb37890b3cbc" providerId="ADAL" clId="{C0D3448F-0980-4DCF-927C-82EA99AA5EE5}" dt="2022-11-24T01:47:41.745" v="2146" actId="14100"/>
          <ac:spMkLst>
            <pc:docMk/>
            <pc:sldMk cId="3969212063" sldId="334"/>
            <ac:spMk id="10" creationId="{FB4630D9-1114-9DAD-896C-E0CC900517C8}"/>
          </ac:spMkLst>
        </pc:spChg>
        <pc:picChg chg="add mod">
          <ac:chgData name="Kaua Enrico Pasti Altran" userId="4ba1b9ae-2326-4de5-88a9-fb37890b3cbc" providerId="ADAL" clId="{C0D3448F-0980-4DCF-927C-82EA99AA5EE5}" dt="2022-11-24T01:46:54.300" v="2134" actId="1076"/>
          <ac:picMkLst>
            <pc:docMk/>
            <pc:sldMk cId="3969212063" sldId="334"/>
            <ac:picMk id="8" creationId="{36F803D4-B70A-1CB9-CA2D-2072180A33EC}"/>
          </ac:picMkLst>
        </pc:picChg>
        <pc:picChg chg="add mod modCrop">
          <ac:chgData name="Kaua Enrico Pasti Altran" userId="4ba1b9ae-2326-4de5-88a9-fb37890b3cbc" providerId="ADAL" clId="{C0D3448F-0980-4DCF-927C-82EA99AA5EE5}" dt="2022-11-24T01:46:50.803" v="2133" actId="1076"/>
          <ac:picMkLst>
            <pc:docMk/>
            <pc:sldMk cId="3969212063" sldId="334"/>
            <ac:picMk id="9" creationId="{24C0BD9A-D6DB-2F10-67ED-3FBD893454D7}"/>
          </ac:picMkLst>
        </pc:picChg>
        <pc:picChg chg="add mod">
          <ac:chgData name="Kaua Enrico Pasti Altran" userId="4ba1b9ae-2326-4de5-88a9-fb37890b3cbc" providerId="ADAL" clId="{C0D3448F-0980-4DCF-927C-82EA99AA5EE5}" dt="2022-11-24T01:47:09.161" v="2141" actId="1076"/>
          <ac:picMkLst>
            <pc:docMk/>
            <pc:sldMk cId="3969212063" sldId="334"/>
            <ac:picMk id="1026" creationId="{14216348-2B9B-1A9C-0DB6-5BF11CFAACA4}"/>
          </ac:picMkLst>
        </pc:picChg>
      </pc:sldChg>
      <pc:sldChg chg="addSp delSp new mod">
        <pc:chgData name="Kaua Enrico Pasti Altran" userId="4ba1b9ae-2326-4de5-88a9-fb37890b3cbc" providerId="ADAL" clId="{C0D3448F-0980-4DCF-927C-82EA99AA5EE5}" dt="2022-11-25T23:15:59.422" v="2243" actId="478"/>
        <pc:sldMkLst>
          <pc:docMk/>
          <pc:sldMk cId="3706863013" sldId="335"/>
        </pc:sldMkLst>
        <pc:spChg chg="add del">
          <ac:chgData name="Kaua Enrico Pasti Altran" userId="4ba1b9ae-2326-4de5-88a9-fb37890b3cbc" providerId="ADAL" clId="{C0D3448F-0980-4DCF-927C-82EA99AA5EE5}" dt="2022-11-25T23:15:43.284" v="2239" actId="478"/>
          <ac:spMkLst>
            <pc:docMk/>
            <pc:sldMk cId="3706863013" sldId="335"/>
            <ac:spMk id="2" creationId="{CB1C93BF-B610-E9AC-F9FA-42D97C1627CC}"/>
          </ac:spMkLst>
        </pc:spChg>
        <pc:spChg chg="add del">
          <ac:chgData name="Kaua Enrico Pasti Altran" userId="4ba1b9ae-2326-4de5-88a9-fb37890b3cbc" providerId="ADAL" clId="{C0D3448F-0980-4DCF-927C-82EA99AA5EE5}" dt="2022-11-25T23:15:57.830" v="2242" actId="478"/>
          <ac:spMkLst>
            <pc:docMk/>
            <pc:sldMk cId="3706863013" sldId="335"/>
            <ac:spMk id="3" creationId="{300FA9BE-6F9A-7A27-6B17-92B3BD1BF379}"/>
          </ac:spMkLst>
        </pc:spChg>
        <pc:spChg chg="add del">
          <ac:chgData name="Kaua Enrico Pasti Altran" userId="4ba1b9ae-2326-4de5-88a9-fb37890b3cbc" providerId="ADAL" clId="{C0D3448F-0980-4DCF-927C-82EA99AA5EE5}" dt="2022-11-25T23:15:59.422" v="2243" actId="478"/>
          <ac:spMkLst>
            <pc:docMk/>
            <pc:sldMk cId="3706863013" sldId="335"/>
            <ac:spMk id="4" creationId="{367A1137-0773-A5F7-690E-FFC3C9F81E24}"/>
          </ac:spMkLst>
        </pc:spChg>
        <pc:spChg chg="add del">
          <ac:chgData name="Kaua Enrico Pasti Altran" userId="4ba1b9ae-2326-4de5-88a9-fb37890b3cbc" providerId="ADAL" clId="{C0D3448F-0980-4DCF-927C-82EA99AA5EE5}" dt="2022-11-25T23:15:49.147" v="2241" actId="478"/>
          <ac:spMkLst>
            <pc:docMk/>
            <pc:sldMk cId="3706863013" sldId="335"/>
            <ac:spMk id="5" creationId="{0223DD8F-C7D0-06D9-B03A-E48ACBA02AAA}"/>
          </ac:spMkLst>
        </pc:spChg>
        <pc:spChg chg="add del">
          <ac:chgData name="Kaua Enrico Pasti Altran" userId="4ba1b9ae-2326-4de5-88a9-fb37890b3cbc" providerId="ADAL" clId="{C0D3448F-0980-4DCF-927C-82EA99AA5EE5}" dt="2022-11-25T23:15:47.297" v="2240" actId="478"/>
          <ac:spMkLst>
            <pc:docMk/>
            <pc:sldMk cId="3706863013" sldId="335"/>
            <ac:spMk id="6" creationId="{416BEB43-CC34-96AC-0DA2-1E4A0E3AE674}"/>
          </ac:spMkLst>
        </pc:spChg>
        <pc:spChg chg="add del">
          <ac:chgData name="Kaua Enrico Pasti Altran" userId="4ba1b9ae-2326-4de5-88a9-fb37890b3cbc" providerId="ADAL" clId="{C0D3448F-0980-4DCF-927C-82EA99AA5EE5}" dt="2022-11-25T23:15:41.732" v="2238" actId="478"/>
          <ac:spMkLst>
            <pc:docMk/>
            <pc:sldMk cId="3706863013" sldId="335"/>
            <ac:spMk id="7" creationId="{A983689F-7CA3-580E-2A17-C773AC91EDD2}"/>
          </ac:spMkLst>
        </pc:spChg>
        <pc:spChg chg="add del">
          <ac:chgData name="Kaua Enrico Pasti Altran" userId="4ba1b9ae-2326-4de5-88a9-fb37890b3cbc" providerId="ADAL" clId="{C0D3448F-0980-4DCF-927C-82EA99AA5EE5}" dt="2022-11-25T23:15:40.582" v="2237" actId="478"/>
          <ac:spMkLst>
            <pc:docMk/>
            <pc:sldMk cId="3706863013" sldId="335"/>
            <ac:spMk id="8" creationId="{25FC1A17-E385-54FE-DA56-809A9CE51B21}"/>
          </ac:spMkLst>
        </pc:spChg>
      </pc:sldChg>
      <pc:sldChg chg="add">
        <pc:chgData name="Kaua Enrico Pasti Altran" userId="4ba1b9ae-2326-4de5-88a9-fb37890b3cbc" providerId="ADAL" clId="{C0D3448F-0980-4DCF-927C-82EA99AA5EE5}" dt="2022-11-25T23:18:21.555" v="2244"/>
        <pc:sldMkLst>
          <pc:docMk/>
          <pc:sldMk cId="1168105836" sldId="336"/>
        </pc:sldMkLst>
      </pc:sldChg>
      <pc:sldChg chg="add">
        <pc:chgData name="Kaua Enrico Pasti Altran" userId="4ba1b9ae-2326-4de5-88a9-fb37890b3cbc" providerId="ADAL" clId="{C0D3448F-0980-4DCF-927C-82EA99AA5EE5}" dt="2022-11-25T23:18:21.697" v="2245"/>
        <pc:sldMkLst>
          <pc:docMk/>
          <pc:sldMk cId="239236115" sldId="337"/>
        </pc:sldMkLst>
      </pc:sldChg>
      <pc:sldChg chg="add">
        <pc:chgData name="Kaua Enrico Pasti Altran" userId="4ba1b9ae-2326-4de5-88a9-fb37890b3cbc" providerId="ADAL" clId="{C0D3448F-0980-4DCF-927C-82EA99AA5EE5}" dt="2022-11-25T23:18:21.852" v="2246"/>
        <pc:sldMkLst>
          <pc:docMk/>
          <pc:sldMk cId="1903860784" sldId="338"/>
        </pc:sldMkLst>
      </pc:sldChg>
      <pc:sldChg chg="add">
        <pc:chgData name="Kaua Enrico Pasti Altran" userId="4ba1b9ae-2326-4de5-88a9-fb37890b3cbc" providerId="ADAL" clId="{C0D3448F-0980-4DCF-927C-82EA99AA5EE5}" dt="2022-11-25T23:18:21.977" v="2247"/>
        <pc:sldMkLst>
          <pc:docMk/>
          <pc:sldMk cId="1884445008" sldId="339"/>
        </pc:sldMkLst>
      </pc:sldChg>
      <pc:sldChg chg="addSp delSp modSp new mod">
        <pc:chgData name="Kaua Enrico Pasti Altran" userId="4ba1b9ae-2326-4de5-88a9-fb37890b3cbc" providerId="ADAL" clId="{C0D3448F-0980-4DCF-927C-82EA99AA5EE5}" dt="2022-11-25T23:38:48.858" v="3349" actId="20577"/>
        <pc:sldMkLst>
          <pc:docMk/>
          <pc:sldMk cId="1202646516" sldId="340"/>
        </pc:sldMkLst>
        <pc:spChg chg="del">
          <ac:chgData name="Kaua Enrico Pasti Altran" userId="4ba1b9ae-2326-4de5-88a9-fb37890b3cbc" providerId="ADAL" clId="{C0D3448F-0980-4DCF-927C-82EA99AA5EE5}" dt="2022-11-25T23:37:40.208" v="3156" actId="478"/>
          <ac:spMkLst>
            <pc:docMk/>
            <pc:sldMk cId="1202646516" sldId="340"/>
            <ac:spMk id="2" creationId="{B681F1D8-96E4-FD38-25AE-EC0069FCCDB7}"/>
          </ac:spMkLst>
        </pc:spChg>
        <pc:spChg chg="add mod">
          <ac:chgData name="Kaua Enrico Pasti Altran" userId="4ba1b9ae-2326-4de5-88a9-fb37890b3cbc" providerId="ADAL" clId="{C0D3448F-0980-4DCF-927C-82EA99AA5EE5}" dt="2022-11-25T23:38:48.858" v="3349" actId="20577"/>
          <ac:spMkLst>
            <pc:docMk/>
            <pc:sldMk cId="1202646516" sldId="340"/>
            <ac:spMk id="3" creationId="{4C60DD52-913B-B615-B97A-4E39EB8742B8}"/>
          </ac:spMkLst>
        </pc:spChg>
      </pc:sldChg>
    </pc:docChg>
  </pc:docChgLst>
  <pc:docChgLst>
    <pc:chgData name="Kaua Enrico Pasti Altran" userId="S::220019627@aluno.unisal.br::4ba1b9ae-2326-4de5-88a9-fb37890b3cbc" providerId="AD" clId="Web-{8EB5ABA4-CF15-4199-96E9-97B29F32C8DE}"/>
    <pc:docChg chg="addSld modSld sldOrd modSection">
      <pc:chgData name="Kaua Enrico Pasti Altran" userId="S::220019627@aluno.unisal.br::4ba1b9ae-2326-4de5-88a9-fb37890b3cbc" providerId="AD" clId="Web-{8EB5ABA4-CF15-4199-96E9-97B29F32C8DE}" dt="2022-11-17T22:40:51.476" v="323" actId="20577"/>
      <pc:docMkLst>
        <pc:docMk/>
      </pc:docMkLst>
      <pc:sldChg chg="modSp">
        <pc:chgData name="Kaua Enrico Pasti Altran" userId="S::220019627@aluno.unisal.br::4ba1b9ae-2326-4de5-88a9-fb37890b3cbc" providerId="AD" clId="Web-{8EB5ABA4-CF15-4199-96E9-97B29F32C8DE}" dt="2022-11-17T22:08:06.358" v="16" actId="1076"/>
        <pc:sldMkLst>
          <pc:docMk/>
          <pc:sldMk cId="0" sldId="256"/>
        </pc:sldMkLst>
        <pc:spChg chg="mod">
          <ac:chgData name="Kaua Enrico Pasti Altran" userId="S::220019627@aluno.unisal.br::4ba1b9ae-2326-4de5-88a9-fb37890b3cbc" providerId="AD" clId="Web-{8EB5ABA4-CF15-4199-96E9-97B29F32C8DE}" dt="2022-11-17T22:07:59.514" v="14" actId="1076"/>
          <ac:spMkLst>
            <pc:docMk/>
            <pc:sldMk cId="0" sldId="256"/>
            <ac:spMk id="580" creationId="{00000000-0000-0000-0000-000000000000}"/>
          </ac:spMkLst>
        </pc:spChg>
        <pc:spChg chg="mod">
          <ac:chgData name="Kaua Enrico Pasti Altran" userId="S::220019627@aluno.unisal.br::4ba1b9ae-2326-4de5-88a9-fb37890b3cbc" providerId="AD" clId="Web-{8EB5ABA4-CF15-4199-96E9-97B29F32C8DE}" dt="2022-11-17T22:08:06.358" v="16" actId="1076"/>
          <ac:spMkLst>
            <pc:docMk/>
            <pc:sldMk cId="0" sldId="256"/>
            <ac:spMk id="581" creationId="{00000000-0000-0000-0000-000000000000}"/>
          </ac:spMkLst>
        </pc:spChg>
      </pc:sldChg>
      <pc:sldChg chg="modSp">
        <pc:chgData name="Kaua Enrico Pasti Altran" userId="S::220019627@aluno.unisal.br::4ba1b9ae-2326-4de5-88a9-fb37890b3cbc" providerId="AD" clId="Web-{8EB5ABA4-CF15-4199-96E9-97B29F32C8DE}" dt="2022-11-17T22:10:23.345" v="21" actId="20577"/>
        <pc:sldMkLst>
          <pc:docMk/>
          <pc:sldMk cId="3966132389" sldId="294"/>
        </pc:sldMkLst>
        <pc:spChg chg="mod">
          <ac:chgData name="Kaua Enrico Pasti Altran" userId="S::220019627@aluno.unisal.br::4ba1b9ae-2326-4de5-88a9-fb37890b3cbc" providerId="AD" clId="Web-{8EB5ABA4-CF15-4199-96E9-97B29F32C8DE}" dt="2022-11-17T22:10:23.345" v="21" actId="20577"/>
          <ac:spMkLst>
            <pc:docMk/>
            <pc:sldMk cId="3966132389" sldId="294"/>
            <ac:spMk id="580" creationId="{00000000-0000-0000-0000-000000000000}"/>
          </ac:spMkLst>
        </pc:spChg>
      </pc:sldChg>
      <pc:sldChg chg="modSp">
        <pc:chgData name="Kaua Enrico Pasti Altran" userId="S::220019627@aluno.unisal.br::4ba1b9ae-2326-4de5-88a9-fb37890b3cbc" providerId="AD" clId="Web-{8EB5ABA4-CF15-4199-96E9-97B29F32C8DE}" dt="2022-11-17T22:29:47.556" v="162" actId="20577"/>
        <pc:sldMkLst>
          <pc:docMk/>
          <pc:sldMk cId="2315911132" sldId="296"/>
        </pc:sldMkLst>
        <pc:spChg chg="mod">
          <ac:chgData name="Kaua Enrico Pasti Altran" userId="S::220019627@aluno.unisal.br::4ba1b9ae-2326-4de5-88a9-fb37890b3cbc" providerId="AD" clId="Web-{8EB5ABA4-CF15-4199-96E9-97B29F32C8DE}" dt="2022-11-17T22:24:31.300" v="39" actId="14100"/>
          <ac:spMkLst>
            <pc:docMk/>
            <pc:sldMk cId="2315911132" sldId="296"/>
            <ac:spMk id="646" creationId="{00000000-0000-0000-0000-000000000000}"/>
          </ac:spMkLst>
        </pc:spChg>
        <pc:spChg chg="mod">
          <ac:chgData name="Kaua Enrico Pasti Altran" userId="S::220019627@aluno.unisal.br::4ba1b9ae-2326-4de5-88a9-fb37890b3cbc" providerId="AD" clId="Web-{8EB5ABA4-CF15-4199-96E9-97B29F32C8DE}" dt="2022-11-17T22:29:47.556" v="162" actId="20577"/>
          <ac:spMkLst>
            <pc:docMk/>
            <pc:sldMk cId="2315911132" sldId="296"/>
            <ac:spMk id="647" creationId="{00000000-0000-0000-0000-000000000000}"/>
          </ac:spMkLst>
        </pc:spChg>
        <pc:grpChg chg="mod">
          <ac:chgData name="Kaua Enrico Pasti Altran" userId="S::220019627@aluno.unisal.br::4ba1b9ae-2326-4de5-88a9-fb37890b3cbc" providerId="AD" clId="Web-{8EB5ABA4-CF15-4199-96E9-97B29F32C8DE}" dt="2022-11-17T22:24:24.409" v="38" actId="14100"/>
          <ac:grpSpMkLst>
            <pc:docMk/>
            <pc:sldMk cId="2315911132" sldId="296"/>
            <ac:grpSpMk id="643" creationId="{00000000-0000-0000-0000-000000000000}"/>
          </ac:grpSpMkLst>
        </pc:grpChg>
      </pc:sldChg>
      <pc:sldChg chg="modSp">
        <pc:chgData name="Kaua Enrico Pasti Altran" userId="S::220019627@aluno.unisal.br::4ba1b9ae-2326-4de5-88a9-fb37890b3cbc" providerId="AD" clId="Web-{8EB5ABA4-CF15-4199-96E9-97B29F32C8DE}" dt="2022-11-17T22:29:18.915" v="158"/>
        <pc:sldMkLst>
          <pc:docMk/>
          <pc:sldMk cId="3799511818" sldId="298"/>
        </pc:sldMkLst>
        <pc:graphicFrameChg chg="mod modGraphic">
          <ac:chgData name="Kaua Enrico Pasti Altran" userId="S::220019627@aluno.unisal.br::4ba1b9ae-2326-4de5-88a9-fb37890b3cbc" providerId="AD" clId="Web-{8EB5ABA4-CF15-4199-96E9-97B29F32C8DE}" dt="2022-11-17T22:29:18.915" v="158"/>
          <ac:graphicFrameMkLst>
            <pc:docMk/>
            <pc:sldMk cId="3799511818" sldId="298"/>
            <ac:graphicFrameMk id="608" creationId="{00000000-0000-0000-0000-000000000000}"/>
          </ac:graphicFrameMkLst>
        </pc:graphicFrameChg>
      </pc:sldChg>
      <pc:sldChg chg="modSp add ord replId">
        <pc:chgData name="Kaua Enrico Pasti Altran" userId="S::220019627@aluno.unisal.br::4ba1b9ae-2326-4de5-88a9-fb37890b3cbc" providerId="AD" clId="Web-{8EB5ABA4-CF15-4199-96E9-97B29F32C8DE}" dt="2022-11-17T22:40:51.476" v="323" actId="20577"/>
        <pc:sldMkLst>
          <pc:docMk/>
          <pc:sldMk cId="4239650702" sldId="323"/>
        </pc:sldMkLst>
        <pc:spChg chg="mod">
          <ac:chgData name="Kaua Enrico Pasti Altran" userId="S::220019627@aluno.unisal.br::4ba1b9ae-2326-4de5-88a9-fb37890b3cbc" providerId="AD" clId="Web-{8EB5ABA4-CF15-4199-96E9-97B29F32C8DE}" dt="2022-11-17T22:30:52.933" v="183" actId="20577"/>
          <ac:spMkLst>
            <pc:docMk/>
            <pc:sldMk cId="4239650702" sldId="323"/>
            <ac:spMk id="646" creationId="{00000000-0000-0000-0000-000000000000}"/>
          </ac:spMkLst>
        </pc:spChg>
        <pc:spChg chg="mod">
          <ac:chgData name="Kaua Enrico Pasti Altran" userId="S::220019627@aluno.unisal.br::4ba1b9ae-2326-4de5-88a9-fb37890b3cbc" providerId="AD" clId="Web-{8EB5ABA4-CF15-4199-96E9-97B29F32C8DE}" dt="2022-11-17T22:40:51.476" v="323" actId="20577"/>
          <ac:spMkLst>
            <pc:docMk/>
            <pc:sldMk cId="4239650702" sldId="323"/>
            <ac:spMk id="647" creationId="{00000000-0000-0000-0000-000000000000}"/>
          </ac:spMkLst>
        </pc:spChg>
      </pc:sldChg>
    </pc:docChg>
  </pc:docChgLst>
  <pc:docChgLst>
    <pc:chgData name="Kaua Enrico Pasti Altran" userId="4ba1b9ae-2326-4de5-88a9-fb37890b3cbc" providerId="ADAL" clId="{2400B103-B670-4C25-8033-031F841E786B}"/>
    <pc:docChg chg="undo custSel addSld delSld modSld sldOrd delMainMaster modMainMaster addSection delSection modSection modShowInfo">
      <pc:chgData name="Kaua Enrico Pasti Altran" userId="4ba1b9ae-2326-4de5-88a9-fb37890b3cbc" providerId="ADAL" clId="{2400B103-B670-4C25-8033-031F841E786B}" dt="2022-12-06T22:04:16.670" v="1081" actId="1440"/>
      <pc:docMkLst>
        <pc:docMk/>
      </pc:docMkLst>
      <pc:sldChg chg="addSp modSp mod ord modTransition">
        <pc:chgData name="Kaua Enrico Pasti Altran" userId="4ba1b9ae-2326-4de5-88a9-fb37890b3cbc" providerId="ADAL" clId="{2400B103-B670-4C25-8033-031F841E786B}" dt="2022-12-06T19:50:28.966" v="1046"/>
        <pc:sldMkLst>
          <pc:docMk/>
          <pc:sldMk cId="0" sldId="256"/>
        </pc:sldMkLst>
        <pc:spChg chg="mod">
          <ac:chgData name="Kaua Enrico Pasti Altran" userId="4ba1b9ae-2326-4de5-88a9-fb37890b3cbc" providerId="ADAL" clId="{2400B103-B670-4C25-8033-031F841E786B}" dt="2022-12-03T22:54:52.327" v="98"/>
          <ac:spMkLst>
            <pc:docMk/>
            <pc:sldMk cId="0" sldId="256"/>
            <ac:spMk id="4" creationId="{677C5D03-9E6C-98A5-8697-147FE2CDD255}"/>
          </ac:spMkLst>
        </pc:spChg>
        <pc:spChg chg="mod">
          <ac:chgData name="Kaua Enrico Pasti Altran" userId="4ba1b9ae-2326-4de5-88a9-fb37890b3cbc" providerId="ADAL" clId="{2400B103-B670-4C25-8033-031F841E786B}" dt="2022-12-03T22:54:52.327" v="98"/>
          <ac:spMkLst>
            <pc:docMk/>
            <pc:sldMk cId="0" sldId="256"/>
            <ac:spMk id="5" creationId="{2F30DEF5-CBDE-1130-8506-2053335B90D1}"/>
          </ac:spMkLst>
        </pc:spChg>
        <pc:spChg chg="mod">
          <ac:chgData name="Kaua Enrico Pasti Altran" userId="4ba1b9ae-2326-4de5-88a9-fb37890b3cbc" providerId="ADAL" clId="{2400B103-B670-4C25-8033-031F841E786B}" dt="2022-12-03T22:55:58.187" v="140" actId="1036"/>
          <ac:spMkLst>
            <pc:docMk/>
            <pc:sldMk cId="0" sldId="256"/>
            <ac:spMk id="6" creationId="{E838F419-8ACC-A270-F638-8F9E860C0E3A}"/>
          </ac:spMkLst>
        </pc:spChg>
        <pc:spChg chg="mod">
          <ac:chgData name="Kaua Enrico Pasti Altran" userId="4ba1b9ae-2326-4de5-88a9-fb37890b3cbc" providerId="ADAL" clId="{2400B103-B670-4C25-8033-031F841E786B}" dt="2022-12-03T22:54:52.327" v="98"/>
          <ac:spMkLst>
            <pc:docMk/>
            <pc:sldMk cId="0" sldId="256"/>
            <ac:spMk id="7" creationId="{8D5CC3B2-484D-E71D-2163-AEA3835DEB44}"/>
          </ac:spMkLst>
        </pc:spChg>
        <pc:spChg chg="mod">
          <ac:chgData name="Kaua Enrico Pasti Altran" userId="4ba1b9ae-2326-4de5-88a9-fb37890b3cbc" providerId="ADAL" clId="{2400B103-B670-4C25-8033-031F841E786B}" dt="2022-12-03T22:54:52.327" v="98"/>
          <ac:spMkLst>
            <pc:docMk/>
            <pc:sldMk cId="0" sldId="256"/>
            <ac:spMk id="8" creationId="{3DADF72C-F425-F2F1-89AC-2F51C1A22822}"/>
          </ac:spMkLst>
        </pc:spChg>
        <pc:spChg chg="mod">
          <ac:chgData name="Kaua Enrico Pasti Altran" userId="4ba1b9ae-2326-4de5-88a9-fb37890b3cbc" providerId="ADAL" clId="{2400B103-B670-4C25-8033-031F841E786B}" dt="2022-12-03T22:54:52.327" v="98"/>
          <ac:spMkLst>
            <pc:docMk/>
            <pc:sldMk cId="0" sldId="256"/>
            <ac:spMk id="9" creationId="{E97DF565-2F95-1B87-3650-5FA44777596C}"/>
          </ac:spMkLst>
        </pc:spChg>
        <pc:spChg chg="mod">
          <ac:chgData name="Kaua Enrico Pasti Altran" userId="4ba1b9ae-2326-4de5-88a9-fb37890b3cbc" providerId="ADAL" clId="{2400B103-B670-4C25-8033-031F841E786B}" dt="2022-12-03T22:54:52.327" v="98"/>
          <ac:spMkLst>
            <pc:docMk/>
            <pc:sldMk cId="0" sldId="256"/>
            <ac:spMk id="10" creationId="{EADED674-ABEF-CB62-2CE2-4FB51425A156}"/>
          </ac:spMkLst>
        </pc:spChg>
        <pc:spChg chg="mod">
          <ac:chgData name="Kaua Enrico Pasti Altran" userId="4ba1b9ae-2326-4de5-88a9-fb37890b3cbc" providerId="ADAL" clId="{2400B103-B670-4C25-8033-031F841E786B}" dt="2022-12-03T22:54:52.327" v="98"/>
          <ac:spMkLst>
            <pc:docMk/>
            <pc:sldMk cId="0" sldId="256"/>
            <ac:spMk id="11" creationId="{94CCAEFA-BE7F-58F8-ECB8-E56C54DF8C5F}"/>
          </ac:spMkLst>
        </pc:spChg>
        <pc:spChg chg="mod">
          <ac:chgData name="Kaua Enrico Pasti Altran" userId="4ba1b9ae-2326-4de5-88a9-fb37890b3cbc" providerId="ADAL" clId="{2400B103-B670-4C25-8033-031F841E786B}" dt="2022-12-03T22:54:52.327" v="98"/>
          <ac:spMkLst>
            <pc:docMk/>
            <pc:sldMk cId="0" sldId="256"/>
            <ac:spMk id="12" creationId="{677D7327-67A2-074C-938B-6BA234D451CB}"/>
          </ac:spMkLst>
        </pc:spChg>
        <pc:spChg chg="mod">
          <ac:chgData name="Kaua Enrico Pasti Altran" userId="4ba1b9ae-2326-4de5-88a9-fb37890b3cbc" providerId="ADAL" clId="{2400B103-B670-4C25-8033-031F841E786B}" dt="2022-12-03T22:54:52.327" v="98"/>
          <ac:spMkLst>
            <pc:docMk/>
            <pc:sldMk cId="0" sldId="256"/>
            <ac:spMk id="13" creationId="{5D65FFA8-E5BC-1B52-AFCD-0A8BCDC3845C}"/>
          </ac:spMkLst>
        </pc:spChg>
        <pc:spChg chg="mod">
          <ac:chgData name="Kaua Enrico Pasti Altran" userId="4ba1b9ae-2326-4de5-88a9-fb37890b3cbc" providerId="ADAL" clId="{2400B103-B670-4C25-8033-031F841E786B}" dt="2022-12-03T22:54:52.327" v="98"/>
          <ac:spMkLst>
            <pc:docMk/>
            <pc:sldMk cId="0" sldId="256"/>
            <ac:spMk id="14" creationId="{ECFE3FDC-ED51-8333-E711-53C5D1738CDE}"/>
          </ac:spMkLst>
        </pc:spChg>
        <pc:spChg chg="mod">
          <ac:chgData name="Kaua Enrico Pasti Altran" userId="4ba1b9ae-2326-4de5-88a9-fb37890b3cbc" providerId="ADAL" clId="{2400B103-B670-4C25-8033-031F841E786B}" dt="2022-12-03T22:54:52.327" v="98"/>
          <ac:spMkLst>
            <pc:docMk/>
            <pc:sldMk cId="0" sldId="256"/>
            <ac:spMk id="15" creationId="{C82BDE91-D6BC-B129-BAD2-F2DB3759C33B}"/>
          </ac:spMkLst>
        </pc:spChg>
        <pc:spChg chg="mod">
          <ac:chgData name="Kaua Enrico Pasti Altran" userId="4ba1b9ae-2326-4de5-88a9-fb37890b3cbc" providerId="ADAL" clId="{2400B103-B670-4C25-8033-031F841E786B}" dt="2022-12-03T22:54:52.327" v="98"/>
          <ac:spMkLst>
            <pc:docMk/>
            <pc:sldMk cId="0" sldId="256"/>
            <ac:spMk id="16" creationId="{6EE35F38-C853-5F0B-C630-6E1707239A6E}"/>
          </ac:spMkLst>
        </pc:spChg>
        <pc:spChg chg="mod">
          <ac:chgData name="Kaua Enrico Pasti Altran" userId="4ba1b9ae-2326-4de5-88a9-fb37890b3cbc" providerId="ADAL" clId="{2400B103-B670-4C25-8033-031F841E786B}" dt="2022-12-03T22:54:52.327" v="98"/>
          <ac:spMkLst>
            <pc:docMk/>
            <pc:sldMk cId="0" sldId="256"/>
            <ac:spMk id="17" creationId="{877FBDD5-5FAF-3A56-52C2-7EE6DE23EE4D}"/>
          </ac:spMkLst>
        </pc:spChg>
        <pc:spChg chg="mod">
          <ac:chgData name="Kaua Enrico Pasti Altran" userId="4ba1b9ae-2326-4de5-88a9-fb37890b3cbc" providerId="ADAL" clId="{2400B103-B670-4C25-8033-031F841E786B}" dt="2022-12-03T22:54:52.327" v="98"/>
          <ac:spMkLst>
            <pc:docMk/>
            <pc:sldMk cId="0" sldId="256"/>
            <ac:spMk id="18" creationId="{3F2ED0F8-9051-DE12-B7A3-5C3ADE9A0036}"/>
          </ac:spMkLst>
        </pc:spChg>
        <pc:spChg chg="mod">
          <ac:chgData name="Kaua Enrico Pasti Altran" userId="4ba1b9ae-2326-4de5-88a9-fb37890b3cbc" providerId="ADAL" clId="{2400B103-B670-4C25-8033-031F841E786B}" dt="2022-12-03T22:54:52.327" v="98"/>
          <ac:spMkLst>
            <pc:docMk/>
            <pc:sldMk cId="0" sldId="256"/>
            <ac:spMk id="19" creationId="{15DB2353-D15E-6274-7B58-0349E625AB4B}"/>
          </ac:spMkLst>
        </pc:spChg>
        <pc:spChg chg="mod">
          <ac:chgData name="Kaua Enrico Pasti Altran" userId="4ba1b9ae-2326-4de5-88a9-fb37890b3cbc" providerId="ADAL" clId="{2400B103-B670-4C25-8033-031F841E786B}" dt="2022-12-03T22:54:52.327" v="98"/>
          <ac:spMkLst>
            <pc:docMk/>
            <pc:sldMk cId="0" sldId="256"/>
            <ac:spMk id="20" creationId="{958F6A28-9EAC-FD40-2999-C349A88AB756}"/>
          </ac:spMkLst>
        </pc:spChg>
        <pc:spChg chg="add mod">
          <ac:chgData name="Kaua Enrico Pasti Altran" userId="4ba1b9ae-2326-4de5-88a9-fb37890b3cbc" providerId="ADAL" clId="{2400B103-B670-4C25-8033-031F841E786B}" dt="2022-12-03T22:55:51.874" v="121" actId="1076"/>
          <ac:spMkLst>
            <pc:docMk/>
            <pc:sldMk cId="0" sldId="256"/>
            <ac:spMk id="21" creationId="{64CEB34C-ADCC-2CBE-8D32-9547728945E8}"/>
          </ac:spMkLst>
        </pc:spChg>
        <pc:spChg chg="add mod">
          <ac:chgData name="Kaua Enrico Pasti Altran" userId="4ba1b9ae-2326-4de5-88a9-fb37890b3cbc" providerId="ADAL" clId="{2400B103-B670-4C25-8033-031F841E786B}" dt="2022-12-03T22:55:51.874" v="121" actId="1076"/>
          <ac:spMkLst>
            <pc:docMk/>
            <pc:sldMk cId="0" sldId="256"/>
            <ac:spMk id="22" creationId="{3B08E910-53B9-2AD8-AC3F-5D10CE3DE96B}"/>
          </ac:spMkLst>
        </pc:spChg>
        <pc:spChg chg="add mod">
          <ac:chgData name="Kaua Enrico Pasti Altran" userId="4ba1b9ae-2326-4de5-88a9-fb37890b3cbc" providerId="ADAL" clId="{2400B103-B670-4C25-8033-031F841E786B}" dt="2022-12-04T01:19:34.918" v="843" actId="1076"/>
          <ac:spMkLst>
            <pc:docMk/>
            <pc:sldMk cId="0" sldId="256"/>
            <ac:spMk id="23" creationId="{D51F558D-FDC3-ED74-B6FF-EDDE87F209B3}"/>
          </ac:spMkLst>
        </pc:spChg>
        <pc:spChg chg="add mod">
          <ac:chgData name="Kaua Enrico Pasti Altran" userId="4ba1b9ae-2326-4de5-88a9-fb37890b3cbc" providerId="ADAL" clId="{2400B103-B670-4C25-8033-031F841E786B}" dt="2022-12-04T01:20:38.515" v="864"/>
          <ac:spMkLst>
            <pc:docMk/>
            <pc:sldMk cId="0" sldId="256"/>
            <ac:spMk id="24" creationId="{A3C23FDF-F39D-0E70-7C0C-D5AFD672AC33}"/>
          </ac:spMkLst>
        </pc:spChg>
        <pc:spChg chg="mod">
          <ac:chgData name="Kaua Enrico Pasti Altran" userId="4ba1b9ae-2326-4de5-88a9-fb37890b3cbc" providerId="ADAL" clId="{2400B103-B670-4C25-8033-031F841E786B}" dt="2022-12-03T22:55:58.187" v="140" actId="1036"/>
          <ac:spMkLst>
            <pc:docMk/>
            <pc:sldMk cId="0" sldId="256"/>
            <ac:spMk id="580" creationId="{00000000-0000-0000-0000-000000000000}"/>
          </ac:spMkLst>
        </pc:spChg>
        <pc:spChg chg="mod">
          <ac:chgData name="Kaua Enrico Pasti Altran" userId="4ba1b9ae-2326-4de5-88a9-fb37890b3cbc" providerId="ADAL" clId="{2400B103-B670-4C25-8033-031F841E786B}" dt="2022-12-03T22:55:58.187" v="140" actId="1036"/>
          <ac:spMkLst>
            <pc:docMk/>
            <pc:sldMk cId="0" sldId="256"/>
            <ac:spMk id="581" creationId="{00000000-0000-0000-0000-000000000000}"/>
          </ac:spMkLst>
        </pc:spChg>
        <pc:spChg chg="mod">
          <ac:chgData name="Kaua Enrico Pasti Altran" userId="4ba1b9ae-2326-4de5-88a9-fb37890b3cbc" providerId="ADAL" clId="{2400B103-B670-4C25-8033-031F841E786B}" dt="2022-12-03T22:54:35.405" v="96" actId="1076"/>
          <ac:spMkLst>
            <pc:docMk/>
            <pc:sldMk cId="0" sldId="256"/>
            <ac:spMk id="599" creationId="{00000000-0000-0000-0000-000000000000}"/>
          </ac:spMkLst>
        </pc:spChg>
        <pc:spChg chg="mod">
          <ac:chgData name="Kaua Enrico Pasti Altran" userId="4ba1b9ae-2326-4de5-88a9-fb37890b3cbc" providerId="ADAL" clId="{2400B103-B670-4C25-8033-031F841E786B}" dt="2022-12-03T22:55:58.187" v="140" actId="1036"/>
          <ac:spMkLst>
            <pc:docMk/>
            <pc:sldMk cId="0" sldId="256"/>
            <ac:spMk id="600" creationId="{00000000-0000-0000-0000-000000000000}"/>
          </ac:spMkLst>
        </pc:spChg>
        <pc:spChg chg="mod">
          <ac:chgData name="Kaua Enrico Pasti Altran" userId="4ba1b9ae-2326-4de5-88a9-fb37890b3cbc" providerId="ADAL" clId="{2400B103-B670-4C25-8033-031F841E786B}" dt="2022-12-03T22:55:58.187" v="140" actId="1036"/>
          <ac:spMkLst>
            <pc:docMk/>
            <pc:sldMk cId="0" sldId="256"/>
            <ac:spMk id="601" creationId="{00000000-0000-0000-0000-000000000000}"/>
          </ac:spMkLst>
        </pc:spChg>
        <pc:spChg chg="mod">
          <ac:chgData name="Kaua Enrico Pasti Altran" userId="4ba1b9ae-2326-4de5-88a9-fb37890b3cbc" providerId="ADAL" clId="{2400B103-B670-4C25-8033-031F841E786B}" dt="2022-12-03T22:55:58.187" v="140" actId="1036"/>
          <ac:spMkLst>
            <pc:docMk/>
            <pc:sldMk cId="0" sldId="256"/>
            <ac:spMk id="602" creationId="{00000000-0000-0000-0000-000000000000}"/>
          </ac:spMkLst>
        </pc:spChg>
        <pc:grpChg chg="add mod">
          <ac:chgData name="Kaua Enrico Pasti Altran" userId="4ba1b9ae-2326-4de5-88a9-fb37890b3cbc" providerId="ADAL" clId="{2400B103-B670-4C25-8033-031F841E786B}" dt="2022-12-03T22:55:01.182" v="101" actId="1076"/>
          <ac:grpSpMkLst>
            <pc:docMk/>
            <pc:sldMk cId="0" sldId="256"/>
            <ac:grpSpMk id="2" creationId="{F1F993FA-CC10-8C2D-C94A-9A6E16C8D170}"/>
          </ac:grpSpMkLst>
        </pc:grpChg>
        <pc:grpChg chg="mod ord">
          <ac:chgData name="Kaua Enrico Pasti Altran" userId="4ba1b9ae-2326-4de5-88a9-fb37890b3cbc" providerId="ADAL" clId="{2400B103-B670-4C25-8033-031F841E786B}" dt="2022-12-03T22:55:58.187" v="140" actId="1036"/>
          <ac:grpSpMkLst>
            <pc:docMk/>
            <pc:sldMk cId="0" sldId="256"/>
            <ac:grpSpMk id="576" creationId="{00000000-0000-0000-0000-000000000000}"/>
          </ac:grpSpMkLst>
        </pc:grpChg>
        <pc:grpChg chg="mod">
          <ac:chgData name="Kaua Enrico Pasti Altran" userId="4ba1b9ae-2326-4de5-88a9-fb37890b3cbc" providerId="ADAL" clId="{2400B103-B670-4C25-8033-031F841E786B}" dt="2022-12-03T22:55:58.187" v="140" actId="1036"/>
          <ac:grpSpMkLst>
            <pc:docMk/>
            <pc:sldMk cId="0" sldId="256"/>
            <ac:grpSpMk id="582" creationId="{00000000-0000-0000-0000-000000000000}"/>
          </ac:grpSpMkLst>
        </pc:grpChg>
        <pc:picChg chg="mod">
          <ac:chgData name="Kaua Enrico Pasti Altran" userId="4ba1b9ae-2326-4de5-88a9-fb37890b3cbc" providerId="ADAL" clId="{2400B103-B670-4C25-8033-031F841E786B}" dt="2022-12-03T22:55:58.187" v="140" actId="1036"/>
          <ac:picMkLst>
            <pc:docMk/>
            <pc:sldMk cId="0" sldId="256"/>
            <ac:picMk id="3" creationId="{A46C736A-3F8C-F398-365E-07AE176640D0}"/>
          </ac:picMkLst>
        </pc:picChg>
      </pc:sldChg>
      <pc:sldChg chg="addSp delSp modSp mod modTransition addAnim delAnim modAnim">
        <pc:chgData name="Kaua Enrico Pasti Altran" userId="4ba1b9ae-2326-4de5-88a9-fb37890b3cbc" providerId="ADAL" clId="{2400B103-B670-4C25-8033-031F841E786B}" dt="2022-12-06T19:48:20.266" v="1029"/>
        <pc:sldMkLst>
          <pc:docMk/>
          <pc:sldMk cId="0" sldId="259"/>
        </pc:sldMkLst>
        <pc:spChg chg="add del mod">
          <ac:chgData name="Kaua Enrico Pasti Altran" userId="4ba1b9ae-2326-4de5-88a9-fb37890b3cbc" providerId="ADAL" clId="{2400B103-B670-4C25-8033-031F841E786B}" dt="2022-12-03T22:57:04.311" v="185" actId="478"/>
          <ac:spMkLst>
            <pc:docMk/>
            <pc:sldMk cId="0" sldId="259"/>
            <ac:spMk id="3" creationId="{60E1B39E-5514-4E5D-7D90-645DAD41A8A7}"/>
          </ac:spMkLst>
        </pc:spChg>
        <pc:spChg chg="add mod">
          <ac:chgData name="Kaua Enrico Pasti Altran" userId="4ba1b9ae-2326-4de5-88a9-fb37890b3cbc" providerId="ADAL" clId="{2400B103-B670-4C25-8033-031F841E786B}" dt="2022-12-04T00:54:08.184" v="391" actId="1076"/>
          <ac:spMkLst>
            <pc:docMk/>
            <pc:sldMk cId="0" sldId="259"/>
            <ac:spMk id="4" creationId="{B5E021D4-0829-FB46-B17F-2BD7716DEAEE}"/>
          </ac:spMkLst>
        </pc:spChg>
        <pc:spChg chg="add del mod">
          <ac:chgData name="Kaua Enrico Pasti Altran" userId="4ba1b9ae-2326-4de5-88a9-fb37890b3cbc" providerId="ADAL" clId="{2400B103-B670-4C25-8033-031F841E786B}" dt="2022-12-03T22:57:04.871" v="186" actId="478"/>
          <ac:spMkLst>
            <pc:docMk/>
            <pc:sldMk cId="0" sldId="259"/>
            <ac:spMk id="5" creationId="{88BB04F9-B3D0-1057-0FBC-DE0A17D2B015}"/>
          </ac:spMkLst>
        </pc:spChg>
        <pc:spChg chg="add del mod">
          <ac:chgData name="Kaua Enrico Pasti Altran" userId="4ba1b9ae-2326-4de5-88a9-fb37890b3cbc" providerId="ADAL" clId="{2400B103-B670-4C25-8033-031F841E786B}" dt="2022-12-03T22:59:53.879" v="219" actId="478"/>
          <ac:spMkLst>
            <pc:docMk/>
            <pc:sldMk cId="0" sldId="259"/>
            <ac:spMk id="8" creationId="{0CED26AB-BF7B-23AD-D20F-B9B7171A005E}"/>
          </ac:spMkLst>
        </pc:spChg>
        <pc:spChg chg="add mod">
          <ac:chgData name="Kaua Enrico Pasti Altran" userId="4ba1b9ae-2326-4de5-88a9-fb37890b3cbc" providerId="ADAL" clId="{2400B103-B670-4C25-8033-031F841E786B}" dt="2022-12-04T01:19:46.317" v="847" actId="20577"/>
          <ac:spMkLst>
            <pc:docMk/>
            <pc:sldMk cId="0" sldId="259"/>
            <ac:spMk id="8" creationId="{BD78C618-FC4E-71B2-84BF-85DB1A15AB41}"/>
          </ac:spMkLst>
        </pc:spChg>
        <pc:spChg chg="add del">
          <ac:chgData name="Kaua Enrico Pasti Altran" userId="4ba1b9ae-2326-4de5-88a9-fb37890b3cbc" providerId="ADAL" clId="{2400B103-B670-4C25-8033-031F841E786B}" dt="2022-12-03T22:58:58.863" v="204" actId="478"/>
          <ac:spMkLst>
            <pc:docMk/>
            <pc:sldMk cId="0" sldId="259"/>
            <ac:spMk id="9" creationId="{1F15833C-15D0-8D6C-44B7-305A87629A7B}"/>
          </ac:spMkLst>
        </pc:spChg>
        <pc:spChg chg="add mod">
          <ac:chgData name="Kaua Enrico Pasti Altran" userId="4ba1b9ae-2326-4de5-88a9-fb37890b3cbc" providerId="ADAL" clId="{2400B103-B670-4C25-8033-031F841E786B}" dt="2022-12-03T23:04:33.888" v="272" actId="207"/>
          <ac:spMkLst>
            <pc:docMk/>
            <pc:sldMk cId="0" sldId="259"/>
            <ac:spMk id="10" creationId="{0E420A55-6494-F3A4-168E-ECD20DA6D9CC}"/>
          </ac:spMkLst>
        </pc:spChg>
        <pc:spChg chg="add mod">
          <ac:chgData name="Kaua Enrico Pasti Altran" userId="4ba1b9ae-2326-4de5-88a9-fb37890b3cbc" providerId="ADAL" clId="{2400B103-B670-4C25-8033-031F841E786B}" dt="2022-12-03T23:04:33.888" v="272" actId="207"/>
          <ac:spMkLst>
            <pc:docMk/>
            <pc:sldMk cId="0" sldId="259"/>
            <ac:spMk id="11" creationId="{72D4D2ED-6FD8-910B-C5E8-4A64940C2A09}"/>
          </ac:spMkLst>
        </pc:spChg>
        <pc:spChg chg="add del mod">
          <ac:chgData name="Kaua Enrico Pasti Altran" userId="4ba1b9ae-2326-4de5-88a9-fb37890b3cbc" providerId="ADAL" clId="{2400B103-B670-4C25-8033-031F841E786B}" dt="2022-12-03T23:05:47.199" v="278" actId="478"/>
          <ac:spMkLst>
            <pc:docMk/>
            <pc:sldMk cId="0" sldId="259"/>
            <ac:spMk id="32" creationId="{0A57D556-E1A1-CE1A-4738-FDAFD5D78574}"/>
          </ac:spMkLst>
        </pc:spChg>
        <pc:spChg chg="del">
          <ac:chgData name="Kaua Enrico Pasti Altran" userId="4ba1b9ae-2326-4de5-88a9-fb37890b3cbc" providerId="ADAL" clId="{2400B103-B670-4C25-8033-031F841E786B}" dt="2022-12-03T22:57:03.353" v="184" actId="478"/>
          <ac:spMkLst>
            <pc:docMk/>
            <pc:sldMk cId="0" sldId="259"/>
            <ac:spMk id="646" creationId="{00000000-0000-0000-0000-000000000000}"/>
          </ac:spMkLst>
        </pc:spChg>
        <pc:spChg chg="del">
          <ac:chgData name="Kaua Enrico Pasti Altran" userId="4ba1b9ae-2326-4de5-88a9-fb37890b3cbc" providerId="ADAL" clId="{2400B103-B670-4C25-8033-031F841E786B}" dt="2022-12-03T22:57:01.160" v="182" actId="478"/>
          <ac:spMkLst>
            <pc:docMk/>
            <pc:sldMk cId="0" sldId="259"/>
            <ac:spMk id="647" creationId="{00000000-0000-0000-0000-000000000000}"/>
          </ac:spMkLst>
        </pc:spChg>
        <pc:grpChg chg="add mod">
          <ac:chgData name="Kaua Enrico Pasti Altran" userId="4ba1b9ae-2326-4de5-88a9-fb37890b3cbc" providerId="ADAL" clId="{2400B103-B670-4C25-8033-031F841E786B}" dt="2022-12-04T01:22:33.283" v="936" actId="1036"/>
          <ac:grpSpMkLst>
            <pc:docMk/>
            <pc:sldMk cId="0" sldId="259"/>
            <ac:grpSpMk id="9" creationId="{BB37103B-2FAC-663E-FE4C-91C6C0E6040F}"/>
          </ac:grpSpMkLst>
        </pc:grpChg>
        <pc:grpChg chg="mod">
          <ac:chgData name="Kaua Enrico Pasti Altran" userId="4ba1b9ae-2326-4de5-88a9-fb37890b3cbc" providerId="ADAL" clId="{2400B103-B670-4C25-8033-031F841E786B}" dt="2022-12-04T01:22:27.590" v="883"/>
          <ac:grpSpMkLst>
            <pc:docMk/>
            <pc:sldMk cId="0" sldId="259"/>
            <ac:grpSpMk id="10" creationId="{B8695FE2-281A-CA52-388D-3AE9B3FAFCF0}"/>
          </ac:grpSpMkLst>
        </pc:grpChg>
        <pc:grpChg chg="add del mod">
          <ac:chgData name="Kaua Enrico Pasti Altran" userId="4ba1b9ae-2326-4de5-88a9-fb37890b3cbc" providerId="ADAL" clId="{2400B103-B670-4C25-8033-031F841E786B}" dt="2022-12-03T23:08:48.624" v="295" actId="478"/>
          <ac:grpSpMkLst>
            <pc:docMk/>
            <pc:sldMk cId="0" sldId="259"/>
            <ac:grpSpMk id="21" creationId="{9ECD1B3A-A541-45CA-ACD5-D23280BB81E7}"/>
          </ac:grpSpMkLst>
        </pc:grpChg>
        <pc:grpChg chg="del">
          <ac:chgData name="Kaua Enrico Pasti Altran" userId="4ba1b9ae-2326-4de5-88a9-fb37890b3cbc" providerId="ADAL" clId="{2400B103-B670-4C25-8033-031F841E786B}" dt="2022-12-03T22:57:01.802" v="183" actId="478"/>
          <ac:grpSpMkLst>
            <pc:docMk/>
            <pc:sldMk cId="0" sldId="259"/>
            <ac:grpSpMk id="643" creationId="{00000000-0000-0000-0000-000000000000}"/>
          </ac:grpSpMkLst>
        </pc:grpChg>
        <pc:picChg chg="add mod modCrop">
          <ac:chgData name="Kaua Enrico Pasti Altran" userId="4ba1b9ae-2326-4de5-88a9-fb37890b3cbc" providerId="ADAL" clId="{2400B103-B670-4C25-8033-031F841E786B}" dt="2022-12-04T00:53:57.617" v="389" actId="1076"/>
          <ac:picMkLst>
            <pc:docMk/>
            <pc:sldMk cId="0" sldId="259"/>
            <ac:picMk id="2" creationId="{3852F957-B9C5-7EDC-A42B-8FF8E07B8CF7}"/>
          </ac:picMkLst>
        </pc:picChg>
        <pc:picChg chg="add del mod">
          <ac:chgData name="Kaua Enrico Pasti Altran" userId="4ba1b9ae-2326-4de5-88a9-fb37890b3cbc" providerId="ADAL" clId="{2400B103-B670-4C25-8033-031F841E786B}" dt="2022-12-06T19:45:17.371" v="1000" actId="478"/>
          <ac:picMkLst>
            <pc:docMk/>
            <pc:sldMk cId="0" sldId="259"/>
            <ac:picMk id="3" creationId="{D2282F54-C7B8-73BC-C1B0-B921596D5BCD}"/>
          </ac:picMkLst>
        </pc:picChg>
        <pc:picChg chg="add mod">
          <ac:chgData name="Kaua Enrico Pasti Altran" userId="4ba1b9ae-2326-4de5-88a9-fb37890b3cbc" providerId="ADAL" clId="{2400B103-B670-4C25-8033-031F841E786B}" dt="2022-12-04T01:03:44.306" v="601" actId="1035"/>
          <ac:picMkLst>
            <pc:docMk/>
            <pc:sldMk cId="0" sldId="259"/>
            <ac:picMk id="5" creationId="{19C322C8-CC36-53CB-A4B9-581BB6D280EF}"/>
          </ac:picMkLst>
        </pc:picChg>
        <pc:picChg chg="add mod">
          <ac:chgData name="Kaua Enrico Pasti Altran" userId="4ba1b9ae-2326-4de5-88a9-fb37890b3cbc" providerId="ADAL" clId="{2400B103-B670-4C25-8033-031F841E786B}" dt="2022-12-04T00:49:56.081" v="341" actId="1076"/>
          <ac:picMkLst>
            <pc:docMk/>
            <pc:sldMk cId="0" sldId="259"/>
            <ac:picMk id="6" creationId="{5FB5802D-4D17-6990-1A28-F84A735250E6}"/>
          </ac:picMkLst>
        </pc:picChg>
        <pc:picChg chg="add mod ord">
          <ac:chgData name="Kaua Enrico Pasti Altran" userId="4ba1b9ae-2326-4de5-88a9-fb37890b3cbc" providerId="ADAL" clId="{2400B103-B670-4C25-8033-031F841E786B}" dt="2022-12-04T00:54:03.865" v="390" actId="1076"/>
          <ac:picMkLst>
            <pc:docMk/>
            <pc:sldMk cId="0" sldId="259"/>
            <ac:picMk id="7" creationId="{720E4B40-03A5-DC09-9B29-D7D03A27D285}"/>
          </ac:picMkLst>
        </pc:picChg>
        <pc:picChg chg="mod">
          <ac:chgData name="Kaua Enrico Pasti Altran" userId="4ba1b9ae-2326-4de5-88a9-fb37890b3cbc" providerId="ADAL" clId="{2400B103-B670-4C25-8033-031F841E786B}" dt="2022-12-04T01:22:27.590" v="883"/>
          <ac:picMkLst>
            <pc:docMk/>
            <pc:sldMk cId="0" sldId="259"/>
            <ac:picMk id="11" creationId="{E3EDC26E-2AB3-1172-F6E7-E591DAF70A4E}"/>
          </ac:picMkLst>
        </pc:picChg>
        <pc:picChg chg="mod">
          <ac:chgData name="Kaua Enrico Pasti Altran" userId="4ba1b9ae-2326-4de5-88a9-fb37890b3cbc" providerId="ADAL" clId="{2400B103-B670-4C25-8033-031F841E786B}" dt="2022-12-04T01:22:27.590" v="883"/>
          <ac:picMkLst>
            <pc:docMk/>
            <pc:sldMk cId="0" sldId="259"/>
            <ac:picMk id="12" creationId="{7D04785B-5B07-F269-B2BF-13519D304FFB}"/>
          </ac:picMkLst>
        </pc:picChg>
        <pc:picChg chg="mod">
          <ac:chgData name="Kaua Enrico Pasti Altran" userId="4ba1b9ae-2326-4de5-88a9-fb37890b3cbc" providerId="ADAL" clId="{2400B103-B670-4C25-8033-031F841E786B}" dt="2022-12-04T01:22:27.590" v="883"/>
          <ac:picMkLst>
            <pc:docMk/>
            <pc:sldMk cId="0" sldId="259"/>
            <ac:picMk id="13" creationId="{DA2E93A0-0804-4620-267A-475B9888683B}"/>
          </ac:picMkLst>
        </pc:picChg>
        <pc:picChg chg="mod">
          <ac:chgData name="Kaua Enrico Pasti Altran" userId="4ba1b9ae-2326-4de5-88a9-fb37890b3cbc" providerId="ADAL" clId="{2400B103-B670-4C25-8033-031F841E786B}" dt="2022-12-04T01:22:27.590" v="883"/>
          <ac:picMkLst>
            <pc:docMk/>
            <pc:sldMk cId="0" sldId="259"/>
            <ac:picMk id="14" creationId="{21246479-6B7C-95C5-AD37-C2217D059328}"/>
          </ac:picMkLst>
        </pc:picChg>
        <pc:picChg chg="mod">
          <ac:chgData name="Kaua Enrico Pasti Altran" userId="4ba1b9ae-2326-4de5-88a9-fb37890b3cbc" providerId="ADAL" clId="{2400B103-B670-4C25-8033-031F841E786B}" dt="2022-12-04T01:22:27.590" v="883"/>
          <ac:picMkLst>
            <pc:docMk/>
            <pc:sldMk cId="0" sldId="259"/>
            <ac:picMk id="15" creationId="{3C7A9586-1CED-951B-2643-083999E0A85A}"/>
          </ac:picMkLst>
        </pc:picChg>
        <pc:picChg chg="add del mod modCrop">
          <ac:chgData name="Kaua Enrico Pasti Altran" userId="4ba1b9ae-2326-4de5-88a9-fb37890b3cbc" providerId="ADAL" clId="{2400B103-B670-4C25-8033-031F841E786B}" dt="2022-12-06T19:47:42.769" v="1025" actId="478"/>
          <ac:picMkLst>
            <pc:docMk/>
            <pc:sldMk cId="0" sldId="259"/>
            <ac:picMk id="16" creationId="{CAD26701-E5FF-5E51-22FC-367A42A7CA0E}"/>
          </ac:picMkLst>
        </pc:picChg>
        <pc:picChg chg="add mod">
          <ac:chgData name="Kaua Enrico Pasti Altran" userId="4ba1b9ae-2326-4de5-88a9-fb37890b3cbc" providerId="ADAL" clId="{2400B103-B670-4C25-8033-031F841E786B}" dt="2022-12-04T00:49:56.081" v="341" actId="1076"/>
          <ac:picMkLst>
            <pc:docMk/>
            <pc:sldMk cId="0" sldId="259"/>
            <ac:picMk id="34" creationId="{3F9FCD7E-7960-722C-2043-48723BA9B81D}"/>
          </ac:picMkLst>
        </pc:picChg>
        <pc:picChg chg="add del mod modCrop">
          <ac:chgData name="Kaua Enrico Pasti Altran" userId="4ba1b9ae-2326-4de5-88a9-fb37890b3cbc" providerId="ADAL" clId="{2400B103-B670-4C25-8033-031F841E786B}" dt="2022-12-06T19:47:12.426" v="1012" actId="478"/>
          <ac:picMkLst>
            <pc:docMk/>
            <pc:sldMk cId="0" sldId="259"/>
            <ac:picMk id="35" creationId="{65C16720-74B2-8FCF-97A8-F955970DE50A}"/>
          </ac:picMkLst>
        </pc:picChg>
        <pc:cxnChg chg="add mod">
          <ac:chgData name="Kaua Enrico Pasti Altran" userId="4ba1b9ae-2326-4de5-88a9-fb37890b3cbc" providerId="ADAL" clId="{2400B103-B670-4C25-8033-031F841E786B}" dt="2022-12-03T23:08:48.624" v="295" actId="478"/>
          <ac:cxnSpMkLst>
            <pc:docMk/>
            <pc:sldMk cId="0" sldId="259"/>
            <ac:cxnSpMk id="13" creationId="{4348A254-F3A1-104C-F224-475D5D6B1341}"/>
          </ac:cxnSpMkLst>
        </pc:cxnChg>
        <pc:cxnChg chg="add mod">
          <ac:chgData name="Kaua Enrico Pasti Altran" userId="4ba1b9ae-2326-4de5-88a9-fb37890b3cbc" providerId="ADAL" clId="{2400B103-B670-4C25-8033-031F841E786B}" dt="2022-12-03T23:08:48.624" v="295" actId="478"/>
          <ac:cxnSpMkLst>
            <pc:docMk/>
            <pc:sldMk cId="0" sldId="259"/>
            <ac:cxnSpMk id="16" creationId="{65BC617E-9389-04D0-0612-6FBBE5F2A08C}"/>
          </ac:cxnSpMkLst>
        </pc:cxnChg>
        <pc:cxnChg chg="add mod">
          <ac:chgData name="Kaua Enrico Pasti Altran" userId="4ba1b9ae-2326-4de5-88a9-fb37890b3cbc" providerId="ADAL" clId="{2400B103-B670-4C25-8033-031F841E786B}" dt="2022-12-03T23:04:33.888" v="272" actId="207"/>
          <ac:cxnSpMkLst>
            <pc:docMk/>
            <pc:sldMk cId="0" sldId="259"/>
            <ac:cxnSpMk id="17" creationId="{EA532ECF-9165-11FF-76DD-D989F4B98CFC}"/>
          </ac:cxnSpMkLst>
        </pc:cxnChg>
        <pc:cxnChg chg="add mod">
          <ac:chgData name="Kaua Enrico Pasti Altran" userId="4ba1b9ae-2326-4de5-88a9-fb37890b3cbc" providerId="ADAL" clId="{2400B103-B670-4C25-8033-031F841E786B}" dt="2022-12-03T23:04:33.888" v="272" actId="207"/>
          <ac:cxnSpMkLst>
            <pc:docMk/>
            <pc:sldMk cId="0" sldId="259"/>
            <ac:cxnSpMk id="19" creationId="{C8D059ED-A76F-C951-7871-7CD06F73F768}"/>
          </ac:cxnSpMkLst>
        </pc:cxnChg>
      </pc:sldChg>
      <pc:sldChg chg="del">
        <pc:chgData name="Kaua Enrico Pasti Altran" userId="4ba1b9ae-2326-4de5-88a9-fb37890b3cbc" providerId="ADAL" clId="{2400B103-B670-4C25-8033-031F841E786B}" dt="2022-12-03T22:56:07.571" v="141" actId="47"/>
        <pc:sldMkLst>
          <pc:docMk/>
          <pc:sldMk cId="0" sldId="262"/>
        </pc:sldMkLst>
      </pc:sldChg>
      <pc:sldChg chg="del modTransition">
        <pc:chgData name="Kaua Enrico Pasti Altran" userId="4ba1b9ae-2326-4de5-88a9-fb37890b3cbc" providerId="ADAL" clId="{2400B103-B670-4C25-8033-031F841E786B}" dt="2022-12-04T01:30:54.141" v="961" actId="47"/>
        <pc:sldMkLst>
          <pc:docMk/>
          <pc:sldMk cId="0" sldId="275"/>
        </pc:sldMkLst>
      </pc:sldChg>
      <pc:sldChg chg="del modTransition">
        <pc:chgData name="Kaua Enrico Pasti Altran" userId="4ba1b9ae-2326-4de5-88a9-fb37890b3cbc" providerId="ADAL" clId="{2400B103-B670-4C25-8033-031F841E786B}" dt="2022-12-04T01:30:54.141" v="961" actId="47"/>
        <pc:sldMkLst>
          <pc:docMk/>
          <pc:sldMk cId="0" sldId="276"/>
        </pc:sldMkLst>
      </pc:sldChg>
      <pc:sldChg chg="del modTransition">
        <pc:chgData name="Kaua Enrico Pasti Altran" userId="4ba1b9ae-2326-4de5-88a9-fb37890b3cbc" providerId="ADAL" clId="{2400B103-B670-4C25-8033-031F841E786B}" dt="2022-12-04T01:30:54.141" v="961" actId="47"/>
        <pc:sldMkLst>
          <pc:docMk/>
          <pc:sldMk cId="0" sldId="277"/>
        </pc:sldMkLst>
      </pc:sldChg>
      <pc:sldChg chg="del modTransition">
        <pc:chgData name="Kaua Enrico Pasti Altran" userId="4ba1b9ae-2326-4de5-88a9-fb37890b3cbc" providerId="ADAL" clId="{2400B103-B670-4C25-8033-031F841E786B}" dt="2022-12-04T01:30:54.141" v="961" actId="47"/>
        <pc:sldMkLst>
          <pc:docMk/>
          <pc:sldMk cId="0" sldId="278"/>
        </pc:sldMkLst>
      </pc:sldChg>
      <pc:sldChg chg="del modTransition">
        <pc:chgData name="Kaua Enrico Pasti Altran" userId="4ba1b9ae-2326-4de5-88a9-fb37890b3cbc" providerId="ADAL" clId="{2400B103-B670-4C25-8033-031F841E786B}" dt="2022-12-04T01:30:54.141" v="961" actId="47"/>
        <pc:sldMkLst>
          <pc:docMk/>
          <pc:sldMk cId="0" sldId="279"/>
        </pc:sldMkLst>
      </pc:sldChg>
      <pc:sldChg chg="del modTransition">
        <pc:chgData name="Kaua Enrico Pasti Altran" userId="4ba1b9ae-2326-4de5-88a9-fb37890b3cbc" providerId="ADAL" clId="{2400B103-B670-4C25-8033-031F841E786B}" dt="2022-12-04T01:30:54.141" v="961" actId="47"/>
        <pc:sldMkLst>
          <pc:docMk/>
          <pc:sldMk cId="0" sldId="280"/>
        </pc:sldMkLst>
      </pc:sldChg>
      <pc:sldChg chg="del modTransition">
        <pc:chgData name="Kaua Enrico Pasti Altran" userId="4ba1b9ae-2326-4de5-88a9-fb37890b3cbc" providerId="ADAL" clId="{2400B103-B670-4C25-8033-031F841E786B}" dt="2022-12-04T01:30:54.141" v="961" actId="47"/>
        <pc:sldMkLst>
          <pc:docMk/>
          <pc:sldMk cId="0" sldId="281"/>
        </pc:sldMkLst>
      </pc:sldChg>
      <pc:sldChg chg="del modTransition">
        <pc:chgData name="Kaua Enrico Pasti Altran" userId="4ba1b9ae-2326-4de5-88a9-fb37890b3cbc" providerId="ADAL" clId="{2400B103-B670-4C25-8033-031F841E786B}" dt="2022-12-04T01:30:54.141" v="961" actId="47"/>
        <pc:sldMkLst>
          <pc:docMk/>
          <pc:sldMk cId="0" sldId="282"/>
        </pc:sldMkLst>
      </pc:sldChg>
      <pc:sldChg chg="del modTransition">
        <pc:chgData name="Kaua Enrico Pasti Altran" userId="4ba1b9ae-2326-4de5-88a9-fb37890b3cbc" providerId="ADAL" clId="{2400B103-B670-4C25-8033-031F841E786B}" dt="2022-12-04T01:30:54.141" v="961" actId="47"/>
        <pc:sldMkLst>
          <pc:docMk/>
          <pc:sldMk cId="0" sldId="283"/>
        </pc:sldMkLst>
      </pc:sldChg>
      <pc:sldChg chg="del modTransition">
        <pc:chgData name="Kaua Enrico Pasti Altran" userId="4ba1b9ae-2326-4de5-88a9-fb37890b3cbc" providerId="ADAL" clId="{2400B103-B670-4C25-8033-031F841E786B}" dt="2022-12-04T01:30:54.141" v="961" actId="47"/>
        <pc:sldMkLst>
          <pc:docMk/>
          <pc:sldMk cId="0" sldId="284"/>
        </pc:sldMkLst>
      </pc:sldChg>
      <pc:sldChg chg="del modTransition">
        <pc:chgData name="Kaua Enrico Pasti Altran" userId="4ba1b9ae-2326-4de5-88a9-fb37890b3cbc" providerId="ADAL" clId="{2400B103-B670-4C25-8033-031F841E786B}" dt="2022-12-04T01:30:54.141" v="961" actId="47"/>
        <pc:sldMkLst>
          <pc:docMk/>
          <pc:sldMk cId="0" sldId="285"/>
        </pc:sldMkLst>
      </pc:sldChg>
      <pc:sldChg chg="del modTransition">
        <pc:chgData name="Kaua Enrico Pasti Altran" userId="4ba1b9ae-2326-4de5-88a9-fb37890b3cbc" providerId="ADAL" clId="{2400B103-B670-4C25-8033-031F841E786B}" dt="2022-12-04T01:30:54.141" v="961" actId="47"/>
        <pc:sldMkLst>
          <pc:docMk/>
          <pc:sldMk cId="0" sldId="286"/>
        </pc:sldMkLst>
      </pc:sldChg>
      <pc:sldChg chg="del modTransition">
        <pc:chgData name="Kaua Enrico Pasti Altran" userId="4ba1b9ae-2326-4de5-88a9-fb37890b3cbc" providerId="ADAL" clId="{2400B103-B670-4C25-8033-031F841E786B}" dt="2022-12-04T01:30:54.141" v="961" actId="47"/>
        <pc:sldMkLst>
          <pc:docMk/>
          <pc:sldMk cId="0" sldId="287"/>
        </pc:sldMkLst>
      </pc:sldChg>
      <pc:sldChg chg="del modTransition">
        <pc:chgData name="Kaua Enrico Pasti Altran" userId="4ba1b9ae-2326-4de5-88a9-fb37890b3cbc" providerId="ADAL" clId="{2400B103-B670-4C25-8033-031F841E786B}" dt="2022-12-04T01:30:54.141" v="961" actId="47"/>
        <pc:sldMkLst>
          <pc:docMk/>
          <pc:sldMk cId="0" sldId="288"/>
        </pc:sldMkLst>
      </pc:sldChg>
      <pc:sldChg chg="del modTransition">
        <pc:chgData name="Kaua Enrico Pasti Altran" userId="4ba1b9ae-2326-4de5-88a9-fb37890b3cbc" providerId="ADAL" clId="{2400B103-B670-4C25-8033-031F841E786B}" dt="2022-12-04T01:30:54.141" v="961" actId="47"/>
        <pc:sldMkLst>
          <pc:docMk/>
          <pc:sldMk cId="0" sldId="289"/>
        </pc:sldMkLst>
      </pc:sldChg>
      <pc:sldChg chg="del modTransition">
        <pc:chgData name="Kaua Enrico Pasti Altran" userId="4ba1b9ae-2326-4de5-88a9-fb37890b3cbc" providerId="ADAL" clId="{2400B103-B670-4C25-8033-031F841E786B}" dt="2022-12-04T01:30:54.141" v="961" actId="47"/>
        <pc:sldMkLst>
          <pc:docMk/>
          <pc:sldMk cId="0" sldId="290"/>
        </pc:sldMkLst>
      </pc:sldChg>
      <pc:sldChg chg="del modTransition">
        <pc:chgData name="Kaua Enrico Pasti Altran" userId="4ba1b9ae-2326-4de5-88a9-fb37890b3cbc" providerId="ADAL" clId="{2400B103-B670-4C25-8033-031F841E786B}" dt="2022-12-04T01:30:54.141" v="961" actId="47"/>
        <pc:sldMkLst>
          <pc:docMk/>
          <pc:sldMk cId="0" sldId="291"/>
        </pc:sldMkLst>
      </pc:sldChg>
      <pc:sldChg chg="del modTransition">
        <pc:chgData name="Kaua Enrico Pasti Altran" userId="4ba1b9ae-2326-4de5-88a9-fb37890b3cbc" providerId="ADAL" clId="{2400B103-B670-4C25-8033-031F841E786B}" dt="2022-12-04T01:30:54.141" v="961" actId="47"/>
        <pc:sldMkLst>
          <pc:docMk/>
          <pc:sldMk cId="0" sldId="292"/>
        </pc:sldMkLst>
      </pc:sldChg>
      <pc:sldChg chg="del modTransition">
        <pc:chgData name="Kaua Enrico Pasti Altran" userId="4ba1b9ae-2326-4de5-88a9-fb37890b3cbc" providerId="ADAL" clId="{2400B103-B670-4C25-8033-031F841E786B}" dt="2022-12-04T01:30:54.141" v="961" actId="47"/>
        <pc:sldMkLst>
          <pc:docMk/>
          <pc:sldMk cId="3966132389" sldId="294"/>
        </pc:sldMkLst>
      </pc:sldChg>
      <pc:sldChg chg="del modTransition">
        <pc:chgData name="Kaua Enrico Pasti Altran" userId="4ba1b9ae-2326-4de5-88a9-fb37890b3cbc" providerId="ADAL" clId="{2400B103-B670-4C25-8033-031F841E786B}" dt="2022-12-04T01:30:54.141" v="961" actId="47"/>
        <pc:sldMkLst>
          <pc:docMk/>
          <pc:sldMk cId="1626134621" sldId="295"/>
        </pc:sldMkLst>
      </pc:sldChg>
      <pc:sldChg chg="del modTransition">
        <pc:chgData name="Kaua Enrico Pasti Altran" userId="4ba1b9ae-2326-4de5-88a9-fb37890b3cbc" providerId="ADAL" clId="{2400B103-B670-4C25-8033-031F841E786B}" dt="2022-12-04T01:30:54.141" v="961" actId="47"/>
        <pc:sldMkLst>
          <pc:docMk/>
          <pc:sldMk cId="1496980219" sldId="297"/>
        </pc:sldMkLst>
      </pc:sldChg>
      <pc:sldChg chg="del modTransition">
        <pc:chgData name="Kaua Enrico Pasti Altran" userId="4ba1b9ae-2326-4de5-88a9-fb37890b3cbc" providerId="ADAL" clId="{2400B103-B670-4C25-8033-031F841E786B}" dt="2022-12-04T01:30:54.141" v="961" actId="47"/>
        <pc:sldMkLst>
          <pc:docMk/>
          <pc:sldMk cId="978661738" sldId="299"/>
        </pc:sldMkLst>
      </pc:sldChg>
      <pc:sldChg chg="del modTransition">
        <pc:chgData name="Kaua Enrico Pasti Altran" userId="4ba1b9ae-2326-4de5-88a9-fb37890b3cbc" providerId="ADAL" clId="{2400B103-B670-4C25-8033-031F841E786B}" dt="2022-12-04T01:30:54.141" v="961" actId="47"/>
        <pc:sldMkLst>
          <pc:docMk/>
          <pc:sldMk cId="933854565" sldId="300"/>
        </pc:sldMkLst>
      </pc:sldChg>
      <pc:sldChg chg="del modTransition">
        <pc:chgData name="Kaua Enrico Pasti Altran" userId="4ba1b9ae-2326-4de5-88a9-fb37890b3cbc" providerId="ADAL" clId="{2400B103-B670-4C25-8033-031F841E786B}" dt="2022-12-04T01:30:54.141" v="961" actId="47"/>
        <pc:sldMkLst>
          <pc:docMk/>
          <pc:sldMk cId="2517747229" sldId="301"/>
        </pc:sldMkLst>
      </pc:sldChg>
      <pc:sldChg chg="del modTransition">
        <pc:chgData name="Kaua Enrico Pasti Altran" userId="4ba1b9ae-2326-4de5-88a9-fb37890b3cbc" providerId="ADAL" clId="{2400B103-B670-4C25-8033-031F841E786B}" dt="2022-12-04T01:30:54.141" v="961" actId="47"/>
        <pc:sldMkLst>
          <pc:docMk/>
          <pc:sldMk cId="1712651989" sldId="302"/>
        </pc:sldMkLst>
      </pc:sldChg>
      <pc:sldChg chg="del modTransition">
        <pc:chgData name="Kaua Enrico Pasti Altran" userId="4ba1b9ae-2326-4de5-88a9-fb37890b3cbc" providerId="ADAL" clId="{2400B103-B670-4C25-8033-031F841E786B}" dt="2022-12-04T01:30:54.141" v="961" actId="47"/>
        <pc:sldMkLst>
          <pc:docMk/>
          <pc:sldMk cId="301477295" sldId="303"/>
        </pc:sldMkLst>
      </pc:sldChg>
      <pc:sldChg chg="del modTransition">
        <pc:chgData name="Kaua Enrico Pasti Altran" userId="4ba1b9ae-2326-4de5-88a9-fb37890b3cbc" providerId="ADAL" clId="{2400B103-B670-4C25-8033-031F841E786B}" dt="2022-12-04T01:30:54.141" v="961" actId="47"/>
        <pc:sldMkLst>
          <pc:docMk/>
          <pc:sldMk cId="2335468452" sldId="304"/>
        </pc:sldMkLst>
      </pc:sldChg>
      <pc:sldChg chg="del modTransition">
        <pc:chgData name="Kaua Enrico Pasti Altran" userId="4ba1b9ae-2326-4de5-88a9-fb37890b3cbc" providerId="ADAL" clId="{2400B103-B670-4C25-8033-031F841E786B}" dt="2022-12-04T01:30:54.141" v="961" actId="47"/>
        <pc:sldMkLst>
          <pc:docMk/>
          <pc:sldMk cId="533788907" sldId="305"/>
        </pc:sldMkLst>
      </pc:sldChg>
      <pc:sldChg chg="del modTransition">
        <pc:chgData name="Kaua Enrico Pasti Altran" userId="4ba1b9ae-2326-4de5-88a9-fb37890b3cbc" providerId="ADAL" clId="{2400B103-B670-4C25-8033-031F841E786B}" dt="2022-12-04T01:30:54.141" v="961" actId="47"/>
        <pc:sldMkLst>
          <pc:docMk/>
          <pc:sldMk cId="2696247943" sldId="306"/>
        </pc:sldMkLst>
      </pc:sldChg>
      <pc:sldChg chg="del modTransition">
        <pc:chgData name="Kaua Enrico Pasti Altran" userId="4ba1b9ae-2326-4de5-88a9-fb37890b3cbc" providerId="ADAL" clId="{2400B103-B670-4C25-8033-031F841E786B}" dt="2022-12-04T01:30:54.141" v="961" actId="47"/>
        <pc:sldMkLst>
          <pc:docMk/>
          <pc:sldMk cId="4241359049" sldId="307"/>
        </pc:sldMkLst>
      </pc:sldChg>
      <pc:sldChg chg="del modTransition">
        <pc:chgData name="Kaua Enrico Pasti Altran" userId="4ba1b9ae-2326-4de5-88a9-fb37890b3cbc" providerId="ADAL" clId="{2400B103-B670-4C25-8033-031F841E786B}" dt="2022-12-04T01:30:54.141" v="961" actId="47"/>
        <pc:sldMkLst>
          <pc:docMk/>
          <pc:sldMk cId="1396298622" sldId="308"/>
        </pc:sldMkLst>
      </pc:sldChg>
      <pc:sldChg chg="del modTransition">
        <pc:chgData name="Kaua Enrico Pasti Altran" userId="4ba1b9ae-2326-4de5-88a9-fb37890b3cbc" providerId="ADAL" clId="{2400B103-B670-4C25-8033-031F841E786B}" dt="2022-12-04T01:30:54.141" v="961" actId="47"/>
        <pc:sldMkLst>
          <pc:docMk/>
          <pc:sldMk cId="3905825762" sldId="309"/>
        </pc:sldMkLst>
      </pc:sldChg>
      <pc:sldChg chg="del modTransition">
        <pc:chgData name="Kaua Enrico Pasti Altran" userId="4ba1b9ae-2326-4de5-88a9-fb37890b3cbc" providerId="ADAL" clId="{2400B103-B670-4C25-8033-031F841E786B}" dt="2022-12-04T01:30:54.141" v="961" actId="47"/>
        <pc:sldMkLst>
          <pc:docMk/>
          <pc:sldMk cId="3608991559" sldId="310"/>
        </pc:sldMkLst>
      </pc:sldChg>
      <pc:sldChg chg="del modTransition">
        <pc:chgData name="Kaua Enrico Pasti Altran" userId="4ba1b9ae-2326-4de5-88a9-fb37890b3cbc" providerId="ADAL" clId="{2400B103-B670-4C25-8033-031F841E786B}" dt="2022-12-04T01:30:54.141" v="961" actId="47"/>
        <pc:sldMkLst>
          <pc:docMk/>
          <pc:sldMk cId="3395692344" sldId="311"/>
        </pc:sldMkLst>
      </pc:sldChg>
      <pc:sldChg chg="del modTransition">
        <pc:chgData name="Kaua Enrico Pasti Altran" userId="4ba1b9ae-2326-4de5-88a9-fb37890b3cbc" providerId="ADAL" clId="{2400B103-B670-4C25-8033-031F841E786B}" dt="2022-12-04T01:30:54.141" v="961" actId="47"/>
        <pc:sldMkLst>
          <pc:docMk/>
          <pc:sldMk cId="1390017788" sldId="312"/>
        </pc:sldMkLst>
      </pc:sldChg>
      <pc:sldChg chg="del modTransition">
        <pc:chgData name="Kaua Enrico Pasti Altran" userId="4ba1b9ae-2326-4de5-88a9-fb37890b3cbc" providerId="ADAL" clId="{2400B103-B670-4C25-8033-031F841E786B}" dt="2022-12-04T01:30:54.141" v="961" actId="47"/>
        <pc:sldMkLst>
          <pc:docMk/>
          <pc:sldMk cId="4072210580" sldId="313"/>
        </pc:sldMkLst>
      </pc:sldChg>
      <pc:sldChg chg="del modTransition">
        <pc:chgData name="Kaua Enrico Pasti Altran" userId="4ba1b9ae-2326-4de5-88a9-fb37890b3cbc" providerId="ADAL" clId="{2400B103-B670-4C25-8033-031F841E786B}" dt="2022-12-04T01:30:59.710" v="964" actId="47"/>
        <pc:sldMkLst>
          <pc:docMk/>
          <pc:sldMk cId="2990528803" sldId="314"/>
        </pc:sldMkLst>
      </pc:sldChg>
      <pc:sldChg chg="del modTransition">
        <pc:chgData name="Kaua Enrico Pasti Altran" userId="4ba1b9ae-2326-4de5-88a9-fb37890b3cbc" providerId="ADAL" clId="{2400B103-B670-4C25-8033-031F841E786B}" dt="2022-12-04T01:30:55.444" v="962" actId="47"/>
        <pc:sldMkLst>
          <pc:docMk/>
          <pc:sldMk cId="624771364" sldId="318"/>
        </pc:sldMkLst>
      </pc:sldChg>
      <pc:sldChg chg="modSp del mod modTransition">
        <pc:chgData name="Kaua Enrico Pasti Altran" userId="4ba1b9ae-2326-4de5-88a9-fb37890b3cbc" providerId="ADAL" clId="{2400B103-B670-4C25-8033-031F841E786B}" dt="2022-12-04T01:31:02.143" v="966" actId="47"/>
        <pc:sldMkLst>
          <pc:docMk/>
          <pc:sldMk cId="3569340442" sldId="319"/>
        </pc:sldMkLst>
        <pc:grpChg chg="mod">
          <ac:chgData name="Kaua Enrico Pasti Altran" userId="4ba1b9ae-2326-4de5-88a9-fb37890b3cbc" providerId="ADAL" clId="{2400B103-B670-4C25-8033-031F841E786B}" dt="2022-12-03T22:54:48.912" v="97" actId="1076"/>
          <ac:grpSpMkLst>
            <pc:docMk/>
            <pc:sldMk cId="3569340442" sldId="319"/>
            <ac:grpSpMk id="870" creationId="{00000000-0000-0000-0000-000000000000}"/>
          </ac:grpSpMkLst>
        </pc:grpChg>
      </pc:sldChg>
      <pc:sldChg chg="modSp del mod modTransition">
        <pc:chgData name="Kaua Enrico Pasti Altran" userId="4ba1b9ae-2326-4de5-88a9-fb37890b3cbc" providerId="ADAL" clId="{2400B103-B670-4C25-8033-031F841E786B}" dt="2022-12-04T01:31:01.179" v="965" actId="47"/>
        <pc:sldMkLst>
          <pc:docMk/>
          <pc:sldMk cId="931308846" sldId="320"/>
        </pc:sldMkLst>
        <pc:picChg chg="mod">
          <ac:chgData name="Kaua Enrico Pasti Altran" userId="4ba1b9ae-2326-4de5-88a9-fb37890b3cbc" providerId="ADAL" clId="{2400B103-B670-4C25-8033-031F841E786B}" dt="2022-12-03T22:57:26.722" v="192" actId="1076"/>
          <ac:picMkLst>
            <pc:docMk/>
            <pc:sldMk cId="931308846" sldId="320"/>
            <ac:picMk id="16" creationId="{FC34BB87-18EE-7745-6655-718D8A7FA2E8}"/>
          </ac:picMkLst>
        </pc:picChg>
      </pc:sldChg>
      <pc:sldChg chg="del modTransition">
        <pc:chgData name="Kaua Enrico Pasti Altran" userId="4ba1b9ae-2326-4de5-88a9-fb37890b3cbc" providerId="ADAL" clId="{2400B103-B670-4C25-8033-031F841E786B}" dt="2022-12-04T01:31:01.179" v="965" actId="47"/>
        <pc:sldMkLst>
          <pc:docMk/>
          <pc:sldMk cId="1554268610" sldId="321"/>
        </pc:sldMkLst>
      </pc:sldChg>
      <pc:sldChg chg="del modTransition">
        <pc:chgData name="Kaua Enrico Pasti Altran" userId="4ba1b9ae-2326-4de5-88a9-fb37890b3cbc" providerId="ADAL" clId="{2400B103-B670-4C25-8033-031F841E786B}" dt="2022-12-04T01:30:54.141" v="961" actId="47"/>
        <pc:sldMkLst>
          <pc:docMk/>
          <pc:sldMk cId="2172740537" sldId="322"/>
        </pc:sldMkLst>
      </pc:sldChg>
      <pc:sldChg chg="del modTransition">
        <pc:chgData name="Kaua Enrico Pasti Altran" userId="4ba1b9ae-2326-4de5-88a9-fb37890b3cbc" providerId="ADAL" clId="{2400B103-B670-4C25-8033-031F841E786B}" dt="2022-12-04T01:30:58.105" v="963" actId="47"/>
        <pc:sldMkLst>
          <pc:docMk/>
          <pc:sldMk cId="2825753220" sldId="324"/>
        </pc:sldMkLst>
      </pc:sldChg>
      <pc:sldChg chg="del modTransition">
        <pc:chgData name="Kaua Enrico Pasti Altran" userId="4ba1b9ae-2326-4de5-88a9-fb37890b3cbc" providerId="ADAL" clId="{2400B103-B670-4C25-8033-031F841E786B}" dt="2022-12-04T01:30:58.105" v="963" actId="47"/>
        <pc:sldMkLst>
          <pc:docMk/>
          <pc:sldMk cId="2792419494" sldId="326"/>
        </pc:sldMkLst>
      </pc:sldChg>
      <pc:sldChg chg="del modTransition">
        <pc:chgData name="Kaua Enrico Pasti Altran" userId="4ba1b9ae-2326-4de5-88a9-fb37890b3cbc" providerId="ADAL" clId="{2400B103-B670-4C25-8033-031F841E786B}" dt="2022-12-04T01:30:59.710" v="964" actId="47"/>
        <pc:sldMkLst>
          <pc:docMk/>
          <pc:sldMk cId="144185471" sldId="327"/>
        </pc:sldMkLst>
      </pc:sldChg>
      <pc:sldChg chg="del modTransition">
        <pc:chgData name="Kaua Enrico Pasti Altran" userId="4ba1b9ae-2326-4de5-88a9-fb37890b3cbc" providerId="ADAL" clId="{2400B103-B670-4C25-8033-031F841E786B}" dt="2022-12-04T01:30:59.710" v="964" actId="47"/>
        <pc:sldMkLst>
          <pc:docMk/>
          <pc:sldMk cId="2873952301" sldId="328"/>
        </pc:sldMkLst>
      </pc:sldChg>
      <pc:sldChg chg="del modTransition">
        <pc:chgData name="Kaua Enrico Pasti Altran" userId="4ba1b9ae-2326-4de5-88a9-fb37890b3cbc" providerId="ADAL" clId="{2400B103-B670-4C25-8033-031F841E786B}" dt="2022-12-04T01:30:59.710" v="964" actId="47"/>
        <pc:sldMkLst>
          <pc:docMk/>
          <pc:sldMk cId="2538204082" sldId="329"/>
        </pc:sldMkLst>
      </pc:sldChg>
      <pc:sldChg chg="del modTransition">
        <pc:chgData name="Kaua Enrico Pasti Altran" userId="4ba1b9ae-2326-4de5-88a9-fb37890b3cbc" providerId="ADAL" clId="{2400B103-B670-4C25-8033-031F841E786B}" dt="2022-12-04T01:30:59.710" v="964" actId="47"/>
        <pc:sldMkLst>
          <pc:docMk/>
          <pc:sldMk cId="4095248533" sldId="330"/>
        </pc:sldMkLst>
      </pc:sldChg>
      <pc:sldChg chg="del ord">
        <pc:chgData name="Kaua Enrico Pasti Altran" userId="4ba1b9ae-2326-4de5-88a9-fb37890b3cbc" providerId="ADAL" clId="{2400B103-B670-4C25-8033-031F841E786B}" dt="2022-12-04T01:01:33.400" v="572" actId="47"/>
        <pc:sldMkLst>
          <pc:docMk/>
          <pc:sldMk cId="223238310" sldId="332"/>
        </pc:sldMkLst>
      </pc:sldChg>
      <pc:sldChg chg="del ord">
        <pc:chgData name="Kaua Enrico Pasti Altran" userId="4ba1b9ae-2326-4de5-88a9-fb37890b3cbc" providerId="ADAL" clId="{2400B103-B670-4C25-8033-031F841E786B}" dt="2022-12-04T01:01:32.122" v="571" actId="47"/>
        <pc:sldMkLst>
          <pc:docMk/>
          <pc:sldMk cId="3921327492" sldId="333"/>
        </pc:sldMkLst>
      </pc:sldChg>
      <pc:sldChg chg="del ord modTransition">
        <pc:chgData name="Kaua Enrico Pasti Altran" userId="4ba1b9ae-2326-4de5-88a9-fb37890b3cbc" providerId="ADAL" clId="{2400B103-B670-4C25-8033-031F841E786B}" dt="2022-12-04T01:31:04.167" v="967" actId="47"/>
        <pc:sldMkLst>
          <pc:docMk/>
          <pc:sldMk cId="3969212063" sldId="334"/>
        </pc:sldMkLst>
      </pc:sldChg>
      <pc:sldChg chg="del modTransition">
        <pc:chgData name="Kaua Enrico Pasti Altran" userId="4ba1b9ae-2326-4de5-88a9-fb37890b3cbc" providerId="ADAL" clId="{2400B103-B670-4C25-8033-031F841E786B}" dt="2022-12-04T01:30:58.105" v="963" actId="47"/>
        <pc:sldMkLst>
          <pc:docMk/>
          <pc:sldMk cId="3706863013" sldId="335"/>
        </pc:sldMkLst>
      </pc:sldChg>
      <pc:sldChg chg="del modTransition">
        <pc:chgData name="Kaua Enrico Pasti Altran" userId="4ba1b9ae-2326-4de5-88a9-fb37890b3cbc" providerId="ADAL" clId="{2400B103-B670-4C25-8033-031F841E786B}" dt="2022-12-04T01:30:58.105" v="963" actId="47"/>
        <pc:sldMkLst>
          <pc:docMk/>
          <pc:sldMk cId="1168105836" sldId="336"/>
        </pc:sldMkLst>
      </pc:sldChg>
      <pc:sldChg chg="del modTransition">
        <pc:chgData name="Kaua Enrico Pasti Altran" userId="4ba1b9ae-2326-4de5-88a9-fb37890b3cbc" providerId="ADAL" clId="{2400B103-B670-4C25-8033-031F841E786B}" dt="2022-12-04T01:30:58.105" v="963" actId="47"/>
        <pc:sldMkLst>
          <pc:docMk/>
          <pc:sldMk cId="239236115" sldId="337"/>
        </pc:sldMkLst>
      </pc:sldChg>
      <pc:sldChg chg="del modTransition">
        <pc:chgData name="Kaua Enrico Pasti Altran" userId="4ba1b9ae-2326-4de5-88a9-fb37890b3cbc" providerId="ADAL" clId="{2400B103-B670-4C25-8033-031F841E786B}" dt="2022-12-04T01:30:58.105" v="963" actId="47"/>
        <pc:sldMkLst>
          <pc:docMk/>
          <pc:sldMk cId="1903860784" sldId="338"/>
        </pc:sldMkLst>
      </pc:sldChg>
      <pc:sldChg chg="del modTransition">
        <pc:chgData name="Kaua Enrico Pasti Altran" userId="4ba1b9ae-2326-4de5-88a9-fb37890b3cbc" providerId="ADAL" clId="{2400B103-B670-4C25-8033-031F841E786B}" dt="2022-12-04T01:30:58.105" v="963" actId="47"/>
        <pc:sldMkLst>
          <pc:docMk/>
          <pc:sldMk cId="1884445008" sldId="339"/>
        </pc:sldMkLst>
      </pc:sldChg>
      <pc:sldChg chg="delSp modSp del mod ord modTransition">
        <pc:chgData name="Kaua Enrico Pasti Altran" userId="4ba1b9ae-2326-4de5-88a9-fb37890b3cbc" providerId="ADAL" clId="{2400B103-B670-4C25-8033-031F841E786B}" dt="2022-12-04T01:30:46.260" v="960" actId="47"/>
        <pc:sldMkLst>
          <pc:docMk/>
          <pc:sldMk cId="1202646516" sldId="340"/>
        </pc:sldMkLst>
        <pc:spChg chg="del mod">
          <ac:chgData name="Kaua Enrico Pasti Altran" userId="4ba1b9ae-2326-4de5-88a9-fb37890b3cbc" providerId="ADAL" clId="{2400B103-B670-4C25-8033-031F841E786B}" dt="2022-12-04T01:30:44.978" v="959" actId="478"/>
          <ac:spMkLst>
            <pc:docMk/>
            <pc:sldMk cId="1202646516" sldId="340"/>
            <ac:spMk id="3" creationId="{4C60DD52-913B-B615-B97A-4E39EB8742B8}"/>
          </ac:spMkLst>
        </pc:spChg>
      </pc:sldChg>
      <pc:sldChg chg="add del ord modTransition">
        <pc:chgData name="Kaua Enrico Pasti Altran" userId="4ba1b9ae-2326-4de5-88a9-fb37890b3cbc" providerId="ADAL" clId="{2400B103-B670-4C25-8033-031F841E786B}" dt="2022-12-04T01:31:04.167" v="967" actId="47"/>
        <pc:sldMkLst>
          <pc:docMk/>
          <pc:sldMk cId="3511925825" sldId="341"/>
        </pc:sldMkLst>
      </pc:sldChg>
      <pc:sldChg chg="add del ord">
        <pc:chgData name="Kaua Enrico Pasti Altran" userId="4ba1b9ae-2326-4de5-88a9-fb37890b3cbc" providerId="ADAL" clId="{2400B103-B670-4C25-8033-031F841E786B}" dt="2022-12-04T01:03:51.775" v="602" actId="47"/>
        <pc:sldMkLst>
          <pc:docMk/>
          <pc:sldMk cId="4091181148" sldId="342"/>
        </pc:sldMkLst>
      </pc:sldChg>
      <pc:sldChg chg="add del">
        <pc:chgData name="Kaua Enrico Pasti Altran" userId="4ba1b9ae-2326-4de5-88a9-fb37890b3cbc" providerId="ADAL" clId="{2400B103-B670-4C25-8033-031F841E786B}" dt="2022-12-04T01:03:54.939" v="603" actId="47"/>
        <pc:sldMkLst>
          <pc:docMk/>
          <pc:sldMk cId="2556483380" sldId="343"/>
        </pc:sldMkLst>
      </pc:sldChg>
      <pc:sldChg chg="addSp delSp modSp new mod modTransition">
        <pc:chgData name="Kaua Enrico Pasti Altran" userId="4ba1b9ae-2326-4de5-88a9-fb37890b3cbc" providerId="ADAL" clId="{2400B103-B670-4C25-8033-031F841E786B}" dt="2022-12-06T19:33:29.665" v="980"/>
        <pc:sldMkLst>
          <pc:docMk/>
          <pc:sldMk cId="4222029188" sldId="344"/>
        </pc:sldMkLst>
        <pc:spChg chg="del">
          <ac:chgData name="Kaua Enrico Pasti Altran" userId="4ba1b9ae-2326-4de5-88a9-fb37890b3cbc" providerId="ADAL" clId="{2400B103-B670-4C25-8033-031F841E786B}" dt="2022-12-04T00:55:15.745" v="402" actId="478"/>
          <ac:spMkLst>
            <pc:docMk/>
            <pc:sldMk cId="4222029188" sldId="344"/>
            <ac:spMk id="2" creationId="{B276A3D3-0CCD-5983-7D36-AB16767FDEDB}"/>
          </ac:spMkLst>
        </pc:spChg>
        <pc:spChg chg="del">
          <ac:chgData name="Kaua Enrico Pasti Altran" userId="4ba1b9ae-2326-4de5-88a9-fb37890b3cbc" providerId="ADAL" clId="{2400B103-B670-4C25-8033-031F841E786B}" dt="2022-12-04T00:55:15.745" v="402" actId="478"/>
          <ac:spMkLst>
            <pc:docMk/>
            <pc:sldMk cId="4222029188" sldId="344"/>
            <ac:spMk id="3" creationId="{EB004C48-2813-5290-8F60-569476176663}"/>
          </ac:spMkLst>
        </pc:spChg>
        <pc:spChg chg="add mod">
          <ac:chgData name="Kaua Enrico Pasti Altran" userId="4ba1b9ae-2326-4de5-88a9-fb37890b3cbc" providerId="ADAL" clId="{2400B103-B670-4C25-8033-031F841E786B}" dt="2022-12-04T01:01:22.698" v="569" actId="1076"/>
          <ac:spMkLst>
            <pc:docMk/>
            <pc:sldMk cId="4222029188" sldId="344"/>
            <ac:spMk id="4" creationId="{8BB188BB-FEEC-D5F0-C994-93D9A8D9FB80}"/>
          </ac:spMkLst>
        </pc:spChg>
        <pc:spChg chg="add mod">
          <ac:chgData name="Kaua Enrico Pasti Altran" userId="4ba1b9ae-2326-4de5-88a9-fb37890b3cbc" providerId="ADAL" clId="{2400B103-B670-4C25-8033-031F841E786B}" dt="2022-12-04T01:19:40.002" v="845" actId="20577"/>
          <ac:spMkLst>
            <pc:docMk/>
            <pc:sldMk cId="4222029188" sldId="344"/>
            <ac:spMk id="10" creationId="{BEEB8026-8351-F693-620F-87BCE45A3DF4}"/>
          </ac:spMkLst>
        </pc:spChg>
        <pc:picChg chg="add mod ord">
          <ac:chgData name="Kaua Enrico Pasti Altran" userId="4ba1b9ae-2326-4de5-88a9-fb37890b3cbc" providerId="ADAL" clId="{2400B103-B670-4C25-8033-031F841E786B}" dt="2022-12-04T01:02:56.849" v="585" actId="166"/>
          <ac:picMkLst>
            <pc:docMk/>
            <pc:sldMk cId="4222029188" sldId="344"/>
            <ac:picMk id="5" creationId="{B5786A34-FCE7-7A54-9134-A93CB94D0BC0}"/>
          </ac:picMkLst>
        </pc:picChg>
        <pc:picChg chg="add mod ord">
          <ac:chgData name="Kaua Enrico Pasti Altran" userId="4ba1b9ae-2326-4de5-88a9-fb37890b3cbc" providerId="ADAL" clId="{2400B103-B670-4C25-8033-031F841E786B}" dt="2022-12-04T01:02:53.161" v="584" actId="166"/>
          <ac:picMkLst>
            <pc:docMk/>
            <pc:sldMk cId="4222029188" sldId="344"/>
            <ac:picMk id="6" creationId="{D82522B1-8E55-D950-AA1B-6C134805A6D4}"/>
          </ac:picMkLst>
        </pc:picChg>
        <pc:picChg chg="add mod ord modCrop">
          <ac:chgData name="Kaua Enrico Pasti Altran" userId="4ba1b9ae-2326-4de5-88a9-fb37890b3cbc" providerId="ADAL" clId="{2400B103-B670-4C25-8033-031F841E786B}" dt="2022-12-04T01:02:43.473" v="578" actId="1076"/>
          <ac:picMkLst>
            <pc:docMk/>
            <pc:sldMk cId="4222029188" sldId="344"/>
            <ac:picMk id="7" creationId="{F360C59B-F275-23F8-281E-79B4BD5BC74D}"/>
          </ac:picMkLst>
        </pc:picChg>
        <pc:picChg chg="add mod">
          <ac:chgData name="Kaua Enrico Pasti Altran" userId="4ba1b9ae-2326-4de5-88a9-fb37890b3cbc" providerId="ADAL" clId="{2400B103-B670-4C25-8033-031F841E786B}" dt="2022-12-04T01:03:25.379" v="593" actId="1035"/>
          <ac:picMkLst>
            <pc:docMk/>
            <pc:sldMk cId="4222029188" sldId="344"/>
            <ac:picMk id="8" creationId="{A93675CC-571D-2421-E9CF-444EF37FECB9}"/>
          </ac:picMkLst>
        </pc:picChg>
        <pc:picChg chg="add del mod">
          <ac:chgData name="Kaua Enrico Pasti Altran" userId="4ba1b9ae-2326-4de5-88a9-fb37890b3cbc" providerId="ADAL" clId="{2400B103-B670-4C25-8033-031F841E786B}" dt="2022-12-04T01:03:34.233" v="595"/>
          <ac:picMkLst>
            <pc:docMk/>
            <pc:sldMk cId="4222029188" sldId="344"/>
            <ac:picMk id="9" creationId="{2E477A2D-341B-D8FD-8BF1-CE5509D62B5A}"/>
          </ac:picMkLst>
        </pc:picChg>
      </pc:sldChg>
      <pc:sldChg chg="addSp delSp modSp new mod modTransition modClrScheme delAnim modAnim chgLayout">
        <pc:chgData name="Kaua Enrico Pasti Altran" userId="4ba1b9ae-2326-4de5-88a9-fb37890b3cbc" providerId="ADAL" clId="{2400B103-B670-4C25-8033-031F841E786B}" dt="2022-12-06T22:04:16.670" v="1081" actId="1440"/>
        <pc:sldMkLst>
          <pc:docMk/>
          <pc:sldMk cId="65426687" sldId="345"/>
        </pc:sldMkLst>
        <pc:spChg chg="del mod ord">
          <ac:chgData name="Kaua Enrico Pasti Altran" userId="4ba1b9ae-2326-4de5-88a9-fb37890b3cbc" providerId="ADAL" clId="{2400B103-B670-4C25-8033-031F841E786B}" dt="2022-12-04T01:11:24.676" v="700" actId="700"/>
          <ac:spMkLst>
            <pc:docMk/>
            <pc:sldMk cId="65426687" sldId="345"/>
            <ac:spMk id="2" creationId="{D4AF8484-6227-F39E-15BD-9ECA85B204D9}"/>
          </ac:spMkLst>
        </pc:spChg>
        <pc:spChg chg="del mod ord">
          <ac:chgData name="Kaua Enrico Pasti Altran" userId="4ba1b9ae-2326-4de5-88a9-fb37890b3cbc" providerId="ADAL" clId="{2400B103-B670-4C25-8033-031F841E786B}" dt="2022-12-04T01:11:24.676" v="700" actId="700"/>
          <ac:spMkLst>
            <pc:docMk/>
            <pc:sldMk cId="65426687" sldId="345"/>
            <ac:spMk id="3" creationId="{9462F4E0-CD3A-DF0F-2094-95273A68F864}"/>
          </ac:spMkLst>
        </pc:spChg>
        <pc:spChg chg="add del mod ord">
          <ac:chgData name="Kaua Enrico Pasti Altran" userId="4ba1b9ae-2326-4de5-88a9-fb37890b3cbc" providerId="ADAL" clId="{2400B103-B670-4C25-8033-031F841E786B}" dt="2022-12-04T01:11:27.995" v="701" actId="478"/>
          <ac:spMkLst>
            <pc:docMk/>
            <pc:sldMk cId="65426687" sldId="345"/>
            <ac:spMk id="4" creationId="{6534E5E5-3D49-6FD0-A34F-80289FC1D443}"/>
          </ac:spMkLst>
        </pc:spChg>
        <pc:spChg chg="add del mod ord">
          <ac:chgData name="Kaua Enrico Pasti Altran" userId="4ba1b9ae-2326-4de5-88a9-fb37890b3cbc" providerId="ADAL" clId="{2400B103-B670-4C25-8033-031F841E786B}" dt="2022-12-04T01:11:27.995" v="701" actId="478"/>
          <ac:spMkLst>
            <pc:docMk/>
            <pc:sldMk cId="65426687" sldId="345"/>
            <ac:spMk id="5" creationId="{17D05C26-FDCD-F225-40B0-442DAB84E58A}"/>
          </ac:spMkLst>
        </pc:spChg>
        <pc:spChg chg="add del mod">
          <ac:chgData name="Kaua Enrico Pasti Altran" userId="4ba1b9ae-2326-4de5-88a9-fb37890b3cbc" providerId="ADAL" clId="{2400B103-B670-4C25-8033-031F841E786B}" dt="2022-12-06T22:02:44.736" v="1053" actId="478"/>
          <ac:spMkLst>
            <pc:docMk/>
            <pc:sldMk cId="65426687" sldId="345"/>
            <ac:spMk id="6" creationId="{E8613B2D-BBAE-B7B7-B48A-30A7B968C7DA}"/>
          </ac:spMkLst>
        </pc:spChg>
        <pc:spChg chg="add del mod">
          <ac:chgData name="Kaua Enrico Pasti Altran" userId="4ba1b9ae-2326-4de5-88a9-fb37890b3cbc" providerId="ADAL" clId="{2400B103-B670-4C25-8033-031F841E786B}" dt="2022-12-06T22:02:41.516" v="1050" actId="478"/>
          <ac:spMkLst>
            <pc:docMk/>
            <pc:sldMk cId="65426687" sldId="345"/>
            <ac:spMk id="19" creationId="{72A845D4-4216-1C0D-1EA7-C039D8CFE612}"/>
          </ac:spMkLst>
        </pc:spChg>
        <pc:spChg chg="add mod">
          <ac:chgData name="Kaua Enrico Pasti Altran" userId="4ba1b9ae-2326-4de5-88a9-fb37890b3cbc" providerId="ADAL" clId="{2400B103-B670-4C25-8033-031F841E786B}" dt="2022-12-04T01:19:50.616" v="849" actId="20577"/>
          <ac:spMkLst>
            <pc:docMk/>
            <pc:sldMk cId="65426687" sldId="345"/>
            <ac:spMk id="20" creationId="{449A968A-30AF-A404-D6DF-8EFF01F02E9D}"/>
          </ac:spMkLst>
        </pc:spChg>
        <pc:spChg chg="add mod">
          <ac:chgData name="Kaua Enrico Pasti Altran" userId="4ba1b9ae-2326-4de5-88a9-fb37890b3cbc" providerId="ADAL" clId="{2400B103-B670-4C25-8033-031F841E786B}" dt="2022-12-04T01:25:18.505" v="958" actId="14100"/>
          <ac:spMkLst>
            <pc:docMk/>
            <pc:sldMk cId="65426687" sldId="345"/>
            <ac:spMk id="22" creationId="{7D2D6A2A-1B4C-6537-8CCD-DA859FB7DC74}"/>
          </ac:spMkLst>
        </pc:spChg>
        <pc:grpChg chg="add mod">
          <ac:chgData name="Kaua Enrico Pasti Altran" userId="4ba1b9ae-2326-4de5-88a9-fb37890b3cbc" providerId="ADAL" clId="{2400B103-B670-4C25-8033-031F841E786B}" dt="2022-12-04T01:17:54.549" v="823" actId="164"/>
          <ac:grpSpMkLst>
            <pc:docMk/>
            <pc:sldMk cId="65426687" sldId="345"/>
            <ac:grpSpMk id="13" creationId="{DA1C5000-96CC-56B5-C1D0-3E568C08D7D4}"/>
          </ac:grpSpMkLst>
        </pc:grpChg>
        <pc:grpChg chg="add mod ord">
          <ac:chgData name="Kaua Enrico Pasti Altran" userId="4ba1b9ae-2326-4de5-88a9-fb37890b3cbc" providerId="ADAL" clId="{2400B103-B670-4C25-8033-031F841E786B}" dt="2022-12-04T01:18:43.799" v="829" actId="1076"/>
          <ac:grpSpMkLst>
            <pc:docMk/>
            <pc:sldMk cId="65426687" sldId="345"/>
            <ac:grpSpMk id="17" creationId="{F7719CDB-27C1-1DE6-EE79-C07CD3782D5B}"/>
          </ac:grpSpMkLst>
        </pc:grpChg>
        <pc:picChg chg="add mod">
          <ac:chgData name="Kaua Enrico Pasti Altran" userId="4ba1b9ae-2326-4de5-88a9-fb37890b3cbc" providerId="ADAL" clId="{2400B103-B670-4C25-8033-031F841E786B}" dt="2022-12-06T19:47:47.451" v="1027"/>
          <ac:picMkLst>
            <pc:docMk/>
            <pc:sldMk cId="65426687" sldId="345"/>
            <ac:picMk id="2" creationId="{54D40203-A588-F370-3C11-1BE527A705C8}"/>
          </ac:picMkLst>
        </pc:picChg>
        <pc:picChg chg="add mod modCrop">
          <ac:chgData name="Kaua Enrico Pasti Altran" userId="4ba1b9ae-2326-4de5-88a9-fb37890b3cbc" providerId="ADAL" clId="{2400B103-B670-4C25-8033-031F841E786B}" dt="2022-12-06T22:04:16.670" v="1081" actId="1440"/>
          <ac:picMkLst>
            <pc:docMk/>
            <pc:sldMk cId="65426687" sldId="345"/>
            <ac:picMk id="4" creationId="{00BFC408-C5BD-BFC9-9193-55BA7BA4D056}"/>
          </ac:picMkLst>
        </pc:picChg>
        <pc:picChg chg="add mod modCrop">
          <ac:chgData name="Kaua Enrico Pasti Altran" userId="4ba1b9ae-2326-4de5-88a9-fb37890b3cbc" providerId="ADAL" clId="{2400B103-B670-4C25-8033-031F841E786B}" dt="2022-12-06T22:04:16.670" v="1081" actId="1440"/>
          <ac:picMkLst>
            <pc:docMk/>
            <pc:sldMk cId="65426687" sldId="345"/>
            <ac:picMk id="7" creationId="{13B2BA5C-BEE5-1200-6406-AE43DB88CFEC}"/>
          </ac:picMkLst>
        </pc:picChg>
        <pc:picChg chg="add mod ord">
          <ac:chgData name="Kaua Enrico Pasti Altran" userId="4ba1b9ae-2326-4de5-88a9-fb37890b3cbc" providerId="ADAL" clId="{2400B103-B670-4C25-8033-031F841E786B}" dt="2022-12-04T01:17:34.679" v="817" actId="1076"/>
          <ac:picMkLst>
            <pc:docMk/>
            <pc:sldMk cId="65426687" sldId="345"/>
            <ac:picMk id="8" creationId="{173BCB6E-08A7-088E-06FC-124BD594E841}"/>
          </ac:picMkLst>
        </pc:picChg>
        <pc:picChg chg="add del mod ord modCrop">
          <ac:chgData name="Kaua Enrico Pasti Altran" userId="4ba1b9ae-2326-4de5-88a9-fb37890b3cbc" providerId="ADAL" clId="{2400B103-B670-4C25-8033-031F841E786B}" dt="2022-12-04T01:17:38.084" v="818" actId="1076"/>
          <ac:picMkLst>
            <pc:docMk/>
            <pc:sldMk cId="65426687" sldId="345"/>
            <ac:picMk id="10" creationId="{A38F1D07-645A-48CD-069F-11A33A73C749}"/>
          </ac:picMkLst>
        </pc:picChg>
        <pc:picChg chg="add mod ord modCrop">
          <ac:chgData name="Kaua Enrico Pasti Altran" userId="4ba1b9ae-2326-4de5-88a9-fb37890b3cbc" providerId="ADAL" clId="{2400B103-B670-4C25-8033-031F841E786B}" dt="2022-12-04T01:17:31.582" v="816" actId="1076"/>
          <ac:picMkLst>
            <pc:docMk/>
            <pc:sldMk cId="65426687" sldId="345"/>
            <ac:picMk id="12" creationId="{3F53AF30-2449-10A1-5F55-46959178C9F3}"/>
          </ac:picMkLst>
        </pc:picChg>
        <pc:picChg chg="add mod">
          <ac:chgData name="Kaua Enrico Pasti Altran" userId="4ba1b9ae-2326-4de5-88a9-fb37890b3cbc" providerId="ADAL" clId="{2400B103-B670-4C25-8033-031F841E786B}" dt="2022-12-04T01:17:54.549" v="823" actId="164"/>
          <ac:picMkLst>
            <pc:docMk/>
            <pc:sldMk cId="65426687" sldId="345"/>
            <ac:picMk id="15" creationId="{BFBFA32F-22D5-0F4B-E87F-E93AFD96656F}"/>
          </ac:picMkLst>
        </pc:picChg>
        <pc:picChg chg="add mod">
          <ac:chgData name="Kaua Enrico Pasti Altran" userId="4ba1b9ae-2326-4de5-88a9-fb37890b3cbc" providerId="ADAL" clId="{2400B103-B670-4C25-8033-031F841E786B}" dt="2022-12-04T01:17:54.549" v="823" actId="164"/>
          <ac:picMkLst>
            <pc:docMk/>
            <pc:sldMk cId="65426687" sldId="345"/>
            <ac:picMk id="16" creationId="{465FC942-CFA1-B260-A936-2BA374168C94}"/>
          </ac:picMkLst>
        </pc:picChg>
        <pc:picChg chg="add del mod">
          <ac:chgData name="Kaua Enrico Pasti Altran" userId="4ba1b9ae-2326-4de5-88a9-fb37890b3cbc" providerId="ADAL" clId="{2400B103-B670-4C25-8033-031F841E786B}" dt="2022-12-06T19:47:46.556" v="1026" actId="478"/>
          <ac:picMkLst>
            <pc:docMk/>
            <pc:sldMk cId="65426687" sldId="345"/>
            <ac:picMk id="18" creationId="{F7C10081-C1C1-D006-3B12-2E5C8B47295A}"/>
          </ac:picMkLst>
        </pc:picChg>
        <pc:picChg chg="add mod">
          <ac:chgData name="Kaua Enrico Pasti Altran" userId="4ba1b9ae-2326-4de5-88a9-fb37890b3cbc" providerId="ADAL" clId="{2400B103-B670-4C25-8033-031F841E786B}" dt="2022-12-04T01:22:09.994" v="881" actId="1076"/>
          <ac:picMkLst>
            <pc:docMk/>
            <pc:sldMk cId="65426687" sldId="345"/>
            <ac:picMk id="21" creationId="{52C93DCD-3707-01D7-FAF3-D74E953FEAC9}"/>
          </ac:picMkLst>
        </pc:picChg>
        <pc:picChg chg="add del mod">
          <ac:chgData name="Kaua Enrico Pasti Altran" userId="4ba1b9ae-2326-4de5-88a9-fb37890b3cbc" providerId="ADAL" clId="{2400B103-B670-4C25-8033-031F841E786B}" dt="2022-12-04T01:14:59.323" v="741" actId="478"/>
          <ac:picMkLst>
            <pc:docMk/>
            <pc:sldMk cId="65426687" sldId="345"/>
            <ac:picMk id="1026" creationId="{53E23F15-2422-0472-6C60-CDBCB15099E1}"/>
          </ac:picMkLst>
        </pc:picChg>
        <pc:picChg chg="add del mod">
          <ac:chgData name="Kaua Enrico Pasti Altran" userId="4ba1b9ae-2326-4de5-88a9-fb37890b3cbc" providerId="ADAL" clId="{2400B103-B670-4C25-8033-031F841E786B}" dt="2022-12-04T01:15:06.011" v="748" actId="478"/>
          <ac:picMkLst>
            <pc:docMk/>
            <pc:sldMk cId="65426687" sldId="345"/>
            <ac:picMk id="1028" creationId="{0092AE65-6E73-4DB1-A556-04F8AEB8D3C4}"/>
          </ac:picMkLst>
        </pc:picChg>
        <pc:picChg chg="add del mod">
          <ac:chgData name="Kaua Enrico Pasti Altran" userId="4ba1b9ae-2326-4de5-88a9-fb37890b3cbc" providerId="ADAL" clId="{2400B103-B670-4C25-8033-031F841E786B}" dt="2022-12-04T01:15:05.452" v="747" actId="478"/>
          <ac:picMkLst>
            <pc:docMk/>
            <pc:sldMk cId="65426687" sldId="345"/>
            <ac:picMk id="1030" creationId="{40737D74-D6F2-F57C-D3EF-BDEA832CF973}"/>
          </ac:picMkLst>
        </pc:picChg>
      </pc:sldChg>
      <pc:sldChg chg="addSp modSp add mod modTransition">
        <pc:chgData name="Kaua Enrico Pasti Altran" userId="4ba1b9ae-2326-4de5-88a9-fb37890b3cbc" providerId="ADAL" clId="{2400B103-B670-4C25-8033-031F841E786B}" dt="2022-12-06T19:33:29.665" v="980"/>
        <pc:sldMkLst>
          <pc:docMk/>
          <pc:sldMk cId="3871860693" sldId="346"/>
        </pc:sldMkLst>
        <pc:spChg chg="mod">
          <ac:chgData name="Kaua Enrico Pasti Altran" userId="4ba1b9ae-2326-4de5-88a9-fb37890b3cbc" providerId="ADAL" clId="{2400B103-B670-4C25-8033-031F841E786B}" dt="2022-12-04T01:19:59.522" v="851" actId="20577"/>
          <ac:spMkLst>
            <pc:docMk/>
            <pc:sldMk cId="3871860693" sldId="346"/>
            <ac:spMk id="23" creationId="{D51F558D-FDC3-ED74-B6FF-EDDE87F209B3}"/>
          </ac:spMkLst>
        </pc:spChg>
        <pc:spChg chg="add mod">
          <ac:chgData name="Kaua Enrico Pasti Altran" userId="4ba1b9ae-2326-4de5-88a9-fb37890b3cbc" providerId="ADAL" clId="{2400B103-B670-4C25-8033-031F841E786B}" dt="2022-12-04T01:20:34.115" v="863" actId="1076"/>
          <ac:spMkLst>
            <pc:docMk/>
            <pc:sldMk cId="3871860693" sldId="346"/>
            <ac:spMk id="25" creationId="{BE238667-7224-BEBB-C783-0F5A52188DE3}"/>
          </ac:spMkLst>
        </pc:spChg>
        <pc:spChg chg="mod">
          <ac:chgData name="Kaua Enrico Pasti Altran" userId="4ba1b9ae-2326-4de5-88a9-fb37890b3cbc" providerId="ADAL" clId="{2400B103-B670-4C25-8033-031F841E786B}" dt="2022-12-04T01:20:08.942" v="853"/>
          <ac:spMkLst>
            <pc:docMk/>
            <pc:sldMk cId="3871860693" sldId="346"/>
            <ac:spMk id="602" creationId="{00000000-0000-0000-0000-000000000000}"/>
          </ac:spMkLst>
        </pc:spChg>
      </pc:sldChg>
      <pc:sldMasterChg chg="modTransition delSldLayout modSldLayout">
        <pc:chgData name="Kaua Enrico Pasti Altran" userId="4ba1b9ae-2326-4de5-88a9-fb37890b3cbc" providerId="ADAL" clId="{2400B103-B670-4C25-8033-031F841E786B}" dt="2022-12-06T19:33:29.665" v="980"/>
        <pc:sldMasterMkLst>
          <pc:docMk/>
          <pc:sldMasterMk cId="0" sldId="2147483674"/>
        </pc:sldMasterMkLst>
        <pc:sldLayoutChg chg="modTransition">
          <pc:chgData name="Kaua Enrico Pasti Altran" userId="4ba1b9ae-2326-4de5-88a9-fb37890b3cbc" providerId="ADAL" clId="{2400B103-B670-4C25-8033-031F841E786B}" dt="2022-12-06T19:33:29.665" v="980"/>
          <pc:sldLayoutMkLst>
            <pc:docMk/>
            <pc:sldMasterMk cId="0" sldId="2147483674"/>
            <pc:sldLayoutMk cId="0" sldId="2147483648"/>
          </pc:sldLayoutMkLst>
        </pc:sldLayoutChg>
        <pc:sldLayoutChg chg="del modTransition">
          <pc:chgData name="Kaua Enrico Pasti Altran" userId="4ba1b9ae-2326-4de5-88a9-fb37890b3cbc" providerId="ADAL" clId="{2400B103-B670-4C25-8033-031F841E786B}" dt="2022-12-04T01:30:46.260" v="960" actId="47"/>
          <pc:sldLayoutMkLst>
            <pc:docMk/>
            <pc:sldMasterMk cId="0" sldId="2147483674"/>
            <pc:sldLayoutMk cId="0" sldId="2147483649"/>
          </pc:sldLayoutMkLst>
        </pc:sldLayoutChg>
        <pc:sldLayoutChg chg="modTransition">
          <pc:chgData name="Kaua Enrico Pasti Altran" userId="4ba1b9ae-2326-4de5-88a9-fb37890b3cbc" providerId="ADAL" clId="{2400B103-B670-4C25-8033-031F841E786B}" dt="2022-12-06T19:33:29.665" v="980"/>
          <pc:sldLayoutMkLst>
            <pc:docMk/>
            <pc:sldMasterMk cId="0" sldId="2147483674"/>
            <pc:sldLayoutMk cId="0" sldId="2147483650"/>
          </pc:sldLayoutMkLst>
        </pc:sldLayoutChg>
        <pc:sldLayoutChg chg="del modTransition">
          <pc:chgData name="Kaua Enrico Pasti Altran" userId="4ba1b9ae-2326-4de5-88a9-fb37890b3cbc" providerId="ADAL" clId="{2400B103-B670-4C25-8033-031F841E786B}" dt="2022-12-04T01:31:01.179" v="965" actId="47"/>
          <pc:sldLayoutMkLst>
            <pc:docMk/>
            <pc:sldMasterMk cId="0" sldId="2147483674"/>
            <pc:sldLayoutMk cId="0" sldId="2147483651"/>
          </pc:sldLayoutMkLst>
        </pc:sldLayoutChg>
        <pc:sldLayoutChg chg="del modTransition">
          <pc:chgData name="Kaua Enrico Pasti Altran" userId="4ba1b9ae-2326-4de5-88a9-fb37890b3cbc" providerId="ADAL" clId="{2400B103-B670-4C25-8033-031F841E786B}" dt="2022-12-04T01:31:01.179" v="965" actId="47"/>
          <pc:sldLayoutMkLst>
            <pc:docMk/>
            <pc:sldMasterMk cId="0" sldId="2147483674"/>
            <pc:sldLayoutMk cId="0" sldId="2147483652"/>
          </pc:sldLayoutMkLst>
        </pc:sldLayoutChg>
        <pc:sldLayoutChg chg="modTransition">
          <pc:chgData name="Kaua Enrico Pasti Altran" userId="4ba1b9ae-2326-4de5-88a9-fb37890b3cbc" providerId="ADAL" clId="{2400B103-B670-4C25-8033-031F841E786B}" dt="2022-12-06T19:33:29.665" v="980"/>
          <pc:sldLayoutMkLst>
            <pc:docMk/>
            <pc:sldMasterMk cId="0" sldId="2147483674"/>
            <pc:sldLayoutMk cId="0" sldId="2147483653"/>
          </pc:sldLayoutMkLst>
        </pc:sldLayoutChg>
        <pc:sldLayoutChg chg="modTransition">
          <pc:chgData name="Kaua Enrico Pasti Altran" userId="4ba1b9ae-2326-4de5-88a9-fb37890b3cbc" providerId="ADAL" clId="{2400B103-B670-4C25-8033-031F841E786B}" dt="2022-12-06T19:33:29.665" v="980"/>
          <pc:sldLayoutMkLst>
            <pc:docMk/>
            <pc:sldMasterMk cId="0" sldId="2147483674"/>
            <pc:sldLayoutMk cId="0" sldId="2147483654"/>
          </pc:sldLayoutMkLst>
        </pc:sldLayoutChg>
        <pc:sldLayoutChg chg="modTransition">
          <pc:chgData name="Kaua Enrico Pasti Altran" userId="4ba1b9ae-2326-4de5-88a9-fb37890b3cbc" providerId="ADAL" clId="{2400B103-B670-4C25-8033-031F841E786B}" dt="2022-12-06T19:33:29.665" v="980"/>
          <pc:sldLayoutMkLst>
            <pc:docMk/>
            <pc:sldMasterMk cId="0" sldId="2147483674"/>
            <pc:sldLayoutMk cId="0" sldId="2147483655"/>
          </pc:sldLayoutMkLst>
        </pc:sldLayoutChg>
        <pc:sldLayoutChg chg="modTransition">
          <pc:chgData name="Kaua Enrico Pasti Altran" userId="4ba1b9ae-2326-4de5-88a9-fb37890b3cbc" providerId="ADAL" clId="{2400B103-B670-4C25-8033-031F841E786B}" dt="2022-12-06T19:33:29.665" v="980"/>
          <pc:sldLayoutMkLst>
            <pc:docMk/>
            <pc:sldMasterMk cId="0" sldId="2147483674"/>
            <pc:sldLayoutMk cId="0" sldId="2147483656"/>
          </pc:sldLayoutMkLst>
        </pc:sldLayoutChg>
        <pc:sldLayoutChg chg="modTransition">
          <pc:chgData name="Kaua Enrico Pasti Altran" userId="4ba1b9ae-2326-4de5-88a9-fb37890b3cbc" providerId="ADAL" clId="{2400B103-B670-4C25-8033-031F841E786B}" dt="2022-12-06T19:33:29.665" v="980"/>
          <pc:sldLayoutMkLst>
            <pc:docMk/>
            <pc:sldMasterMk cId="0" sldId="2147483674"/>
            <pc:sldLayoutMk cId="0" sldId="2147483657"/>
          </pc:sldLayoutMkLst>
        </pc:sldLayoutChg>
        <pc:sldLayoutChg chg="modTransition">
          <pc:chgData name="Kaua Enrico Pasti Altran" userId="4ba1b9ae-2326-4de5-88a9-fb37890b3cbc" providerId="ADAL" clId="{2400B103-B670-4C25-8033-031F841E786B}" dt="2022-12-06T19:33:29.665" v="980"/>
          <pc:sldLayoutMkLst>
            <pc:docMk/>
            <pc:sldMasterMk cId="0" sldId="2147483674"/>
            <pc:sldLayoutMk cId="0" sldId="2147483658"/>
          </pc:sldLayoutMkLst>
        </pc:sldLayoutChg>
        <pc:sldLayoutChg chg="del modTransition">
          <pc:chgData name="Kaua Enrico Pasti Altran" userId="4ba1b9ae-2326-4de5-88a9-fb37890b3cbc" providerId="ADAL" clId="{2400B103-B670-4C25-8033-031F841E786B}" dt="2022-12-04T01:30:54.141" v="961" actId="47"/>
          <pc:sldLayoutMkLst>
            <pc:docMk/>
            <pc:sldMasterMk cId="0" sldId="2147483674"/>
            <pc:sldLayoutMk cId="0" sldId="2147483659"/>
          </pc:sldLayoutMkLst>
        </pc:sldLayoutChg>
        <pc:sldLayoutChg chg="del modTransition">
          <pc:chgData name="Kaua Enrico Pasti Altran" userId="4ba1b9ae-2326-4de5-88a9-fb37890b3cbc" providerId="ADAL" clId="{2400B103-B670-4C25-8033-031F841E786B}" dt="2022-12-04T01:30:55.444" v="962" actId="47"/>
          <pc:sldLayoutMkLst>
            <pc:docMk/>
            <pc:sldMasterMk cId="0" sldId="2147483674"/>
            <pc:sldLayoutMk cId="0" sldId="2147483660"/>
          </pc:sldLayoutMkLst>
        </pc:sldLayoutChg>
        <pc:sldLayoutChg chg="del modTransition">
          <pc:chgData name="Kaua Enrico Pasti Altran" userId="4ba1b9ae-2326-4de5-88a9-fb37890b3cbc" providerId="ADAL" clId="{2400B103-B670-4C25-8033-031F841E786B}" dt="2022-12-04T01:30:54.141" v="961" actId="47"/>
          <pc:sldLayoutMkLst>
            <pc:docMk/>
            <pc:sldMasterMk cId="0" sldId="2147483674"/>
            <pc:sldLayoutMk cId="0" sldId="2147483661"/>
          </pc:sldLayoutMkLst>
        </pc:sldLayoutChg>
        <pc:sldLayoutChg chg="del modTransition">
          <pc:chgData name="Kaua Enrico Pasti Altran" userId="4ba1b9ae-2326-4de5-88a9-fb37890b3cbc" providerId="ADAL" clId="{2400B103-B670-4C25-8033-031F841E786B}" dt="2022-12-04T01:30:58.105" v="963" actId="47"/>
          <pc:sldLayoutMkLst>
            <pc:docMk/>
            <pc:sldMasterMk cId="0" sldId="2147483674"/>
            <pc:sldLayoutMk cId="0" sldId="2147483662"/>
          </pc:sldLayoutMkLst>
        </pc:sldLayoutChg>
        <pc:sldLayoutChg chg="del modTransition">
          <pc:chgData name="Kaua Enrico Pasti Altran" userId="4ba1b9ae-2326-4de5-88a9-fb37890b3cbc" providerId="ADAL" clId="{2400B103-B670-4C25-8033-031F841E786B}" dt="2022-12-04T01:31:02.143" v="966" actId="47"/>
          <pc:sldLayoutMkLst>
            <pc:docMk/>
            <pc:sldMasterMk cId="0" sldId="2147483674"/>
            <pc:sldLayoutMk cId="0" sldId="2147483663"/>
          </pc:sldLayoutMkLst>
        </pc:sldLayoutChg>
        <pc:sldLayoutChg chg="del modTransition">
          <pc:chgData name="Kaua Enrico Pasti Altran" userId="4ba1b9ae-2326-4de5-88a9-fb37890b3cbc" providerId="ADAL" clId="{2400B103-B670-4C25-8033-031F841E786B}" dt="2022-12-04T01:30:54.141" v="961" actId="47"/>
          <pc:sldLayoutMkLst>
            <pc:docMk/>
            <pc:sldMasterMk cId="0" sldId="2147483674"/>
            <pc:sldLayoutMk cId="0" sldId="2147483664"/>
          </pc:sldLayoutMkLst>
        </pc:sldLayoutChg>
        <pc:sldLayoutChg chg="del modTransition">
          <pc:chgData name="Kaua Enrico Pasti Altran" userId="4ba1b9ae-2326-4de5-88a9-fb37890b3cbc" providerId="ADAL" clId="{2400B103-B670-4C25-8033-031F841E786B}" dt="2022-12-04T01:30:54.141" v="961" actId="47"/>
          <pc:sldLayoutMkLst>
            <pc:docMk/>
            <pc:sldMasterMk cId="0" sldId="2147483674"/>
            <pc:sldLayoutMk cId="0" sldId="2147483665"/>
          </pc:sldLayoutMkLst>
        </pc:sldLayoutChg>
        <pc:sldLayoutChg chg="del modTransition">
          <pc:chgData name="Kaua Enrico Pasti Altran" userId="4ba1b9ae-2326-4de5-88a9-fb37890b3cbc" providerId="ADAL" clId="{2400B103-B670-4C25-8033-031F841E786B}" dt="2022-12-04T01:30:59.710" v="964" actId="47"/>
          <pc:sldLayoutMkLst>
            <pc:docMk/>
            <pc:sldMasterMk cId="0" sldId="2147483674"/>
            <pc:sldLayoutMk cId="0" sldId="2147483666"/>
          </pc:sldLayoutMkLst>
        </pc:sldLayoutChg>
        <pc:sldLayoutChg chg="del modTransition">
          <pc:chgData name="Kaua Enrico Pasti Altran" userId="4ba1b9ae-2326-4de5-88a9-fb37890b3cbc" providerId="ADAL" clId="{2400B103-B670-4C25-8033-031F841E786B}" dt="2022-12-04T01:30:54.141" v="961" actId="47"/>
          <pc:sldLayoutMkLst>
            <pc:docMk/>
            <pc:sldMasterMk cId="0" sldId="2147483674"/>
            <pc:sldLayoutMk cId="0" sldId="2147483667"/>
          </pc:sldLayoutMkLst>
        </pc:sldLayoutChg>
        <pc:sldLayoutChg chg="del modTransition">
          <pc:chgData name="Kaua Enrico Pasti Altran" userId="4ba1b9ae-2326-4de5-88a9-fb37890b3cbc" providerId="ADAL" clId="{2400B103-B670-4C25-8033-031F841E786B}" dt="2022-12-04T01:30:54.141" v="961" actId="47"/>
          <pc:sldLayoutMkLst>
            <pc:docMk/>
            <pc:sldMasterMk cId="0" sldId="2147483674"/>
            <pc:sldLayoutMk cId="0" sldId="2147483668"/>
          </pc:sldLayoutMkLst>
        </pc:sldLayoutChg>
        <pc:sldLayoutChg chg="del modTransition">
          <pc:chgData name="Kaua Enrico Pasti Altran" userId="4ba1b9ae-2326-4de5-88a9-fb37890b3cbc" providerId="ADAL" clId="{2400B103-B670-4C25-8033-031F841E786B}" dt="2022-12-04T01:30:54.141" v="961" actId="47"/>
          <pc:sldLayoutMkLst>
            <pc:docMk/>
            <pc:sldMasterMk cId="0" sldId="2147483674"/>
            <pc:sldLayoutMk cId="0" sldId="2147483669"/>
          </pc:sldLayoutMkLst>
        </pc:sldLayoutChg>
        <pc:sldLayoutChg chg="modTransition">
          <pc:chgData name="Kaua Enrico Pasti Altran" userId="4ba1b9ae-2326-4de5-88a9-fb37890b3cbc" providerId="ADAL" clId="{2400B103-B670-4C25-8033-031F841E786B}" dt="2022-12-06T19:33:29.665" v="980"/>
          <pc:sldLayoutMkLst>
            <pc:docMk/>
            <pc:sldMasterMk cId="0" sldId="2147483674"/>
            <pc:sldLayoutMk cId="0" sldId="2147483670"/>
          </pc:sldLayoutMkLst>
        </pc:sldLayoutChg>
        <pc:sldLayoutChg chg="modTransition">
          <pc:chgData name="Kaua Enrico Pasti Altran" userId="4ba1b9ae-2326-4de5-88a9-fb37890b3cbc" providerId="ADAL" clId="{2400B103-B670-4C25-8033-031F841E786B}" dt="2022-12-06T19:33:29.665" v="980"/>
          <pc:sldLayoutMkLst>
            <pc:docMk/>
            <pc:sldMasterMk cId="0" sldId="2147483674"/>
            <pc:sldLayoutMk cId="0" sldId="2147483671"/>
          </pc:sldLayoutMkLst>
        </pc:sldLayoutChg>
      </pc:sldMasterChg>
      <pc:sldMasterChg chg="del modTransition delSldLayout modSldLayout">
        <pc:chgData name="Kaua Enrico Pasti Altran" userId="4ba1b9ae-2326-4de5-88a9-fb37890b3cbc" providerId="ADAL" clId="{2400B103-B670-4C25-8033-031F841E786B}" dt="2022-12-04T01:30:54.141" v="961" actId="47"/>
        <pc:sldMasterMkLst>
          <pc:docMk/>
          <pc:sldMasterMk cId="0" sldId="2147483675"/>
        </pc:sldMasterMkLst>
        <pc:sldLayoutChg chg="del modTransition">
          <pc:chgData name="Kaua Enrico Pasti Altran" userId="4ba1b9ae-2326-4de5-88a9-fb37890b3cbc" providerId="ADAL" clId="{2400B103-B670-4C25-8033-031F841E786B}" dt="2022-12-04T01:30:54.141" v="961" actId="47"/>
          <pc:sldLayoutMkLst>
            <pc:docMk/>
            <pc:sldMasterMk cId="0" sldId="2147483675"/>
            <pc:sldLayoutMk cId="0" sldId="2147483672"/>
          </pc:sldLayoutMkLst>
        </pc:sldLayoutChg>
        <pc:sldLayoutChg chg="del modTransition">
          <pc:chgData name="Kaua Enrico Pasti Altran" userId="4ba1b9ae-2326-4de5-88a9-fb37890b3cbc" providerId="ADAL" clId="{2400B103-B670-4C25-8033-031F841E786B}" dt="2022-12-04T01:30:54.141" v="961" actId="47"/>
          <pc:sldLayoutMkLst>
            <pc:docMk/>
            <pc:sldMasterMk cId="0" sldId="2147483675"/>
            <pc:sldLayoutMk cId="0" sldId="2147483673"/>
          </pc:sldLayoutMkLst>
        </pc:sldLayoutChg>
      </pc:sldMasterChg>
    </pc:docChg>
  </pc:docChgLst>
  <pc:docChgLst>
    <pc:chgData name="Kaua Enrico Pasti Altran" userId="4ba1b9ae-2326-4de5-88a9-fb37890b3cbc" providerId="ADAL" clId="{DB9E0C33-A30C-4DD3-B8D6-9FF83660C588}"/>
    <pc:docChg chg="undo custSel addSld delSld modSld sldOrd addSection modSection">
      <pc:chgData name="Kaua Enrico Pasti Altran" userId="4ba1b9ae-2326-4de5-88a9-fb37890b3cbc" providerId="ADAL" clId="{DB9E0C33-A30C-4DD3-B8D6-9FF83660C588}" dt="2022-11-03T20:16:02.712" v="260" actId="47"/>
      <pc:docMkLst>
        <pc:docMk/>
      </pc:docMkLst>
      <pc:sldChg chg="addSp modSp mod">
        <pc:chgData name="Kaua Enrico Pasti Altran" userId="4ba1b9ae-2326-4de5-88a9-fb37890b3cbc" providerId="ADAL" clId="{DB9E0C33-A30C-4DD3-B8D6-9FF83660C588}" dt="2022-11-03T20:09:37.742" v="174" actId="1035"/>
        <pc:sldMkLst>
          <pc:docMk/>
          <pc:sldMk cId="0" sldId="256"/>
        </pc:sldMkLst>
        <pc:spChg chg="mod">
          <ac:chgData name="Kaua Enrico Pasti Altran" userId="4ba1b9ae-2326-4de5-88a9-fb37890b3cbc" providerId="ADAL" clId="{DB9E0C33-A30C-4DD3-B8D6-9FF83660C588}" dt="2022-11-03T19:54:52.649" v="70" actId="404"/>
          <ac:spMkLst>
            <pc:docMk/>
            <pc:sldMk cId="0" sldId="256"/>
            <ac:spMk id="580" creationId="{00000000-0000-0000-0000-000000000000}"/>
          </ac:spMkLst>
        </pc:spChg>
        <pc:spChg chg="mod">
          <ac:chgData name="Kaua Enrico Pasti Altran" userId="4ba1b9ae-2326-4de5-88a9-fb37890b3cbc" providerId="ADAL" clId="{DB9E0C33-A30C-4DD3-B8D6-9FF83660C588}" dt="2022-11-03T20:09:37.742" v="174" actId="1035"/>
          <ac:spMkLst>
            <pc:docMk/>
            <pc:sldMk cId="0" sldId="256"/>
            <ac:spMk id="581" creationId="{00000000-0000-0000-0000-000000000000}"/>
          </ac:spMkLst>
        </pc:spChg>
        <pc:grpChg chg="mod">
          <ac:chgData name="Kaua Enrico Pasti Altran" userId="4ba1b9ae-2326-4de5-88a9-fb37890b3cbc" providerId="ADAL" clId="{DB9E0C33-A30C-4DD3-B8D6-9FF83660C588}" dt="2022-11-03T19:54:47.364" v="68" actId="1076"/>
          <ac:grpSpMkLst>
            <pc:docMk/>
            <pc:sldMk cId="0" sldId="256"/>
            <ac:grpSpMk id="576" creationId="{00000000-0000-0000-0000-000000000000}"/>
          </ac:grpSpMkLst>
        </pc:grpChg>
        <pc:picChg chg="add mod modCrop">
          <ac:chgData name="Kaua Enrico Pasti Altran" userId="4ba1b9ae-2326-4de5-88a9-fb37890b3cbc" providerId="ADAL" clId="{DB9E0C33-A30C-4DD3-B8D6-9FF83660C588}" dt="2022-11-03T20:08:10.259" v="82" actId="1076"/>
          <ac:picMkLst>
            <pc:docMk/>
            <pc:sldMk cId="0" sldId="256"/>
            <ac:picMk id="3" creationId="{A46C736A-3F8C-F398-365E-07AE176640D0}"/>
          </ac:picMkLst>
        </pc:picChg>
      </pc:sldChg>
      <pc:sldChg chg="addSp delSp modSp del mod ord">
        <pc:chgData name="Kaua Enrico Pasti Altran" userId="4ba1b9ae-2326-4de5-88a9-fb37890b3cbc" providerId="ADAL" clId="{DB9E0C33-A30C-4DD3-B8D6-9FF83660C588}" dt="2022-11-03T20:15:56.166" v="256" actId="47"/>
        <pc:sldMkLst>
          <pc:docMk/>
          <pc:sldMk cId="0" sldId="257"/>
        </pc:sldMkLst>
        <pc:spChg chg="add del mod">
          <ac:chgData name="Kaua Enrico Pasti Altran" userId="4ba1b9ae-2326-4de5-88a9-fb37890b3cbc" providerId="ADAL" clId="{DB9E0C33-A30C-4DD3-B8D6-9FF83660C588}" dt="2022-11-03T20:10:47.825" v="185" actId="21"/>
          <ac:spMkLst>
            <pc:docMk/>
            <pc:sldMk cId="0" sldId="257"/>
            <ac:spMk id="2" creationId="{361196F9-3413-F57A-B902-1A7B427F292D}"/>
          </ac:spMkLst>
        </pc:spChg>
        <pc:spChg chg="mod">
          <ac:chgData name="Kaua Enrico Pasti Altran" userId="4ba1b9ae-2326-4de5-88a9-fb37890b3cbc" providerId="ADAL" clId="{DB9E0C33-A30C-4DD3-B8D6-9FF83660C588}" dt="2022-11-03T20:08:46.139" v="93" actId="20577"/>
          <ac:spMkLst>
            <pc:docMk/>
            <pc:sldMk cId="0" sldId="257"/>
            <ac:spMk id="607" creationId="{00000000-0000-0000-0000-000000000000}"/>
          </ac:spMkLst>
        </pc:spChg>
        <pc:spChg chg="del mod">
          <ac:chgData name="Kaua Enrico Pasti Altran" userId="4ba1b9ae-2326-4de5-88a9-fb37890b3cbc" providerId="ADAL" clId="{DB9E0C33-A30C-4DD3-B8D6-9FF83660C588}" dt="2022-11-03T20:09:50.565" v="176" actId="478"/>
          <ac:spMkLst>
            <pc:docMk/>
            <pc:sldMk cId="0" sldId="257"/>
            <ac:spMk id="609" creationId="{00000000-0000-0000-0000-000000000000}"/>
          </ac:spMkLst>
        </pc:spChg>
        <pc:spChg chg="del">
          <ac:chgData name="Kaua Enrico Pasti Altran" userId="4ba1b9ae-2326-4de5-88a9-fb37890b3cbc" providerId="ADAL" clId="{DB9E0C33-A30C-4DD3-B8D6-9FF83660C588}" dt="2022-11-03T20:09:51.993" v="177" actId="478"/>
          <ac:spMkLst>
            <pc:docMk/>
            <pc:sldMk cId="0" sldId="257"/>
            <ac:spMk id="610" creationId="{00000000-0000-0000-0000-000000000000}"/>
          </ac:spMkLst>
        </pc:spChg>
        <pc:spChg chg="mod">
          <ac:chgData name="Kaua Enrico Pasti Altran" userId="4ba1b9ae-2326-4de5-88a9-fb37890b3cbc" providerId="ADAL" clId="{DB9E0C33-A30C-4DD3-B8D6-9FF83660C588}" dt="2022-11-03T20:09:11.132" v="153" actId="20577"/>
          <ac:spMkLst>
            <pc:docMk/>
            <pc:sldMk cId="0" sldId="257"/>
            <ac:spMk id="611" creationId="{00000000-0000-0000-0000-000000000000}"/>
          </ac:spMkLst>
        </pc:spChg>
      </pc:sldChg>
      <pc:sldChg chg="del">
        <pc:chgData name="Kaua Enrico Pasti Altran" userId="4ba1b9ae-2326-4de5-88a9-fb37890b3cbc" providerId="ADAL" clId="{DB9E0C33-A30C-4DD3-B8D6-9FF83660C588}" dt="2022-11-03T20:15:41.752" v="252" actId="47"/>
        <pc:sldMkLst>
          <pc:docMk/>
          <pc:sldMk cId="0" sldId="258"/>
        </pc:sldMkLst>
      </pc:sldChg>
      <pc:sldChg chg="ord">
        <pc:chgData name="Kaua Enrico Pasti Altran" userId="4ba1b9ae-2326-4de5-88a9-fb37890b3cbc" providerId="ADAL" clId="{DB9E0C33-A30C-4DD3-B8D6-9FF83660C588}" dt="2022-11-03T20:11:57.869" v="220"/>
        <pc:sldMkLst>
          <pc:docMk/>
          <pc:sldMk cId="0" sldId="259"/>
        </pc:sldMkLst>
      </pc:sldChg>
      <pc:sldChg chg="del ord">
        <pc:chgData name="Kaua Enrico Pasti Altran" userId="4ba1b9ae-2326-4de5-88a9-fb37890b3cbc" providerId="ADAL" clId="{DB9E0C33-A30C-4DD3-B8D6-9FF83660C588}" dt="2022-11-03T20:15:32.521" v="250" actId="47"/>
        <pc:sldMkLst>
          <pc:docMk/>
          <pc:sldMk cId="0" sldId="260"/>
        </pc:sldMkLst>
      </pc:sldChg>
      <pc:sldChg chg="del ord">
        <pc:chgData name="Kaua Enrico Pasti Altran" userId="4ba1b9ae-2326-4de5-88a9-fb37890b3cbc" providerId="ADAL" clId="{DB9E0C33-A30C-4DD3-B8D6-9FF83660C588}" dt="2022-11-03T20:15:45.168" v="254" actId="47"/>
        <pc:sldMkLst>
          <pc:docMk/>
          <pc:sldMk cId="0" sldId="261"/>
        </pc:sldMkLst>
      </pc:sldChg>
      <pc:sldChg chg="addSp delSp modSp mod ord">
        <pc:chgData name="Kaua Enrico Pasti Altran" userId="4ba1b9ae-2326-4de5-88a9-fb37890b3cbc" providerId="ADAL" clId="{DB9E0C33-A30C-4DD3-B8D6-9FF83660C588}" dt="2022-11-03T20:11:47.155" v="218" actId="255"/>
        <pc:sldMkLst>
          <pc:docMk/>
          <pc:sldMk cId="0" sldId="262"/>
        </pc:sldMkLst>
        <pc:spChg chg="add del mod">
          <ac:chgData name="Kaua Enrico Pasti Altran" userId="4ba1b9ae-2326-4de5-88a9-fb37890b3cbc" providerId="ADAL" clId="{DB9E0C33-A30C-4DD3-B8D6-9FF83660C588}" dt="2022-11-03T20:11:22.380" v="204" actId="478"/>
          <ac:spMkLst>
            <pc:docMk/>
            <pc:sldMk cId="0" sldId="262"/>
            <ac:spMk id="2" creationId="{9F0898F6-5196-6ACF-59DB-EAD74D801494}"/>
          </ac:spMkLst>
        </pc:spChg>
        <pc:spChg chg="mod">
          <ac:chgData name="Kaua Enrico Pasti Altran" userId="4ba1b9ae-2326-4de5-88a9-fb37890b3cbc" providerId="ADAL" clId="{DB9E0C33-A30C-4DD3-B8D6-9FF83660C588}" dt="2022-11-03T20:11:12.954" v="202" actId="20577"/>
          <ac:spMkLst>
            <pc:docMk/>
            <pc:sldMk cId="0" sldId="262"/>
            <ac:spMk id="747" creationId="{00000000-0000-0000-0000-000000000000}"/>
          </ac:spMkLst>
        </pc:spChg>
        <pc:spChg chg="mod">
          <ac:chgData name="Kaua Enrico Pasti Altran" userId="4ba1b9ae-2326-4de5-88a9-fb37890b3cbc" providerId="ADAL" clId="{DB9E0C33-A30C-4DD3-B8D6-9FF83660C588}" dt="2022-11-03T20:11:34.107" v="209" actId="1076"/>
          <ac:spMkLst>
            <pc:docMk/>
            <pc:sldMk cId="0" sldId="262"/>
            <ac:spMk id="748" creationId="{00000000-0000-0000-0000-000000000000}"/>
          </ac:spMkLst>
        </pc:spChg>
        <pc:spChg chg="mod">
          <ac:chgData name="Kaua Enrico Pasti Altran" userId="4ba1b9ae-2326-4de5-88a9-fb37890b3cbc" providerId="ADAL" clId="{DB9E0C33-A30C-4DD3-B8D6-9FF83660C588}" dt="2022-11-03T20:11:47.155" v="218" actId="255"/>
          <ac:spMkLst>
            <pc:docMk/>
            <pc:sldMk cId="0" sldId="262"/>
            <ac:spMk id="752" creationId="{00000000-0000-0000-0000-000000000000}"/>
          </ac:spMkLst>
        </pc:spChg>
      </pc:sldChg>
      <pc:sldChg chg="del">
        <pc:chgData name="Kaua Enrico Pasti Altran" userId="4ba1b9ae-2326-4de5-88a9-fb37890b3cbc" providerId="ADAL" clId="{DB9E0C33-A30C-4DD3-B8D6-9FF83660C588}" dt="2022-11-03T20:16:02.712" v="260" actId="47"/>
        <pc:sldMkLst>
          <pc:docMk/>
          <pc:sldMk cId="0" sldId="263"/>
        </pc:sldMkLst>
      </pc:sldChg>
      <pc:sldChg chg="del">
        <pc:chgData name="Kaua Enrico Pasti Altran" userId="4ba1b9ae-2326-4de5-88a9-fb37890b3cbc" providerId="ADAL" clId="{DB9E0C33-A30C-4DD3-B8D6-9FF83660C588}" dt="2022-11-03T20:16:02.712" v="260" actId="47"/>
        <pc:sldMkLst>
          <pc:docMk/>
          <pc:sldMk cId="0" sldId="264"/>
        </pc:sldMkLst>
      </pc:sldChg>
      <pc:sldChg chg="del">
        <pc:chgData name="Kaua Enrico Pasti Altran" userId="4ba1b9ae-2326-4de5-88a9-fb37890b3cbc" providerId="ADAL" clId="{DB9E0C33-A30C-4DD3-B8D6-9FF83660C588}" dt="2022-11-03T20:16:02.712" v="260" actId="47"/>
        <pc:sldMkLst>
          <pc:docMk/>
          <pc:sldMk cId="0" sldId="265"/>
        </pc:sldMkLst>
      </pc:sldChg>
      <pc:sldChg chg="del">
        <pc:chgData name="Kaua Enrico Pasti Altran" userId="4ba1b9ae-2326-4de5-88a9-fb37890b3cbc" providerId="ADAL" clId="{DB9E0C33-A30C-4DD3-B8D6-9FF83660C588}" dt="2022-11-03T20:16:02.712" v="260" actId="47"/>
        <pc:sldMkLst>
          <pc:docMk/>
          <pc:sldMk cId="0" sldId="266"/>
        </pc:sldMkLst>
      </pc:sldChg>
      <pc:sldChg chg="del">
        <pc:chgData name="Kaua Enrico Pasti Altran" userId="4ba1b9ae-2326-4de5-88a9-fb37890b3cbc" providerId="ADAL" clId="{DB9E0C33-A30C-4DD3-B8D6-9FF83660C588}" dt="2022-11-03T20:16:02.712" v="260" actId="47"/>
        <pc:sldMkLst>
          <pc:docMk/>
          <pc:sldMk cId="0" sldId="267"/>
        </pc:sldMkLst>
      </pc:sldChg>
      <pc:sldChg chg="del">
        <pc:chgData name="Kaua Enrico Pasti Altran" userId="4ba1b9ae-2326-4de5-88a9-fb37890b3cbc" providerId="ADAL" clId="{DB9E0C33-A30C-4DD3-B8D6-9FF83660C588}" dt="2022-11-03T20:16:02.712" v="260" actId="47"/>
        <pc:sldMkLst>
          <pc:docMk/>
          <pc:sldMk cId="0" sldId="268"/>
        </pc:sldMkLst>
      </pc:sldChg>
      <pc:sldChg chg="del">
        <pc:chgData name="Kaua Enrico Pasti Altran" userId="4ba1b9ae-2326-4de5-88a9-fb37890b3cbc" providerId="ADAL" clId="{DB9E0C33-A30C-4DD3-B8D6-9FF83660C588}" dt="2022-11-03T20:16:02.712" v="260" actId="47"/>
        <pc:sldMkLst>
          <pc:docMk/>
          <pc:sldMk cId="0" sldId="269"/>
        </pc:sldMkLst>
      </pc:sldChg>
      <pc:sldChg chg="del">
        <pc:chgData name="Kaua Enrico Pasti Altran" userId="4ba1b9ae-2326-4de5-88a9-fb37890b3cbc" providerId="ADAL" clId="{DB9E0C33-A30C-4DD3-B8D6-9FF83660C588}" dt="2022-11-03T20:16:02.712" v="260" actId="47"/>
        <pc:sldMkLst>
          <pc:docMk/>
          <pc:sldMk cId="0" sldId="270"/>
        </pc:sldMkLst>
      </pc:sldChg>
      <pc:sldChg chg="del">
        <pc:chgData name="Kaua Enrico Pasti Altran" userId="4ba1b9ae-2326-4de5-88a9-fb37890b3cbc" providerId="ADAL" clId="{DB9E0C33-A30C-4DD3-B8D6-9FF83660C588}" dt="2022-11-03T20:16:02.712" v="260" actId="47"/>
        <pc:sldMkLst>
          <pc:docMk/>
          <pc:sldMk cId="0" sldId="271"/>
        </pc:sldMkLst>
      </pc:sldChg>
      <pc:sldChg chg="del">
        <pc:chgData name="Kaua Enrico Pasti Altran" userId="4ba1b9ae-2326-4de5-88a9-fb37890b3cbc" providerId="ADAL" clId="{DB9E0C33-A30C-4DD3-B8D6-9FF83660C588}" dt="2022-11-03T20:16:02.712" v="260" actId="47"/>
        <pc:sldMkLst>
          <pc:docMk/>
          <pc:sldMk cId="0" sldId="272"/>
        </pc:sldMkLst>
      </pc:sldChg>
      <pc:sldChg chg="del">
        <pc:chgData name="Kaua Enrico Pasti Altran" userId="4ba1b9ae-2326-4de5-88a9-fb37890b3cbc" providerId="ADAL" clId="{DB9E0C33-A30C-4DD3-B8D6-9FF83660C588}" dt="2022-11-03T20:16:02.712" v="260" actId="47"/>
        <pc:sldMkLst>
          <pc:docMk/>
          <pc:sldMk cId="0" sldId="273"/>
        </pc:sldMkLst>
      </pc:sldChg>
      <pc:sldChg chg="del">
        <pc:chgData name="Kaua Enrico Pasti Altran" userId="4ba1b9ae-2326-4de5-88a9-fb37890b3cbc" providerId="ADAL" clId="{DB9E0C33-A30C-4DD3-B8D6-9FF83660C588}" dt="2022-11-03T20:16:02.712" v="260" actId="47"/>
        <pc:sldMkLst>
          <pc:docMk/>
          <pc:sldMk cId="0" sldId="274"/>
        </pc:sldMkLst>
      </pc:sldChg>
      <pc:sldChg chg="add del">
        <pc:chgData name="Kaua Enrico Pasti Altran" userId="4ba1b9ae-2326-4de5-88a9-fb37890b3cbc" providerId="ADAL" clId="{DB9E0C33-A30C-4DD3-B8D6-9FF83660C588}" dt="2022-11-03T20:16:02.712" v="260" actId="47"/>
        <pc:sldMkLst>
          <pc:docMk/>
          <pc:sldMk cId="2760099587" sldId="293"/>
        </pc:sldMkLst>
      </pc:sldChg>
      <pc:sldChg chg="add">
        <pc:chgData name="Kaua Enrico Pasti Altran" userId="4ba1b9ae-2326-4de5-88a9-fb37890b3cbc" providerId="ADAL" clId="{DB9E0C33-A30C-4DD3-B8D6-9FF83660C588}" dt="2022-11-03T20:13:35.526" v="232"/>
        <pc:sldMkLst>
          <pc:docMk/>
          <pc:sldMk cId="3966132389" sldId="294"/>
        </pc:sldMkLst>
      </pc:sldChg>
      <pc:sldChg chg="add">
        <pc:chgData name="Kaua Enrico Pasti Altran" userId="4ba1b9ae-2326-4de5-88a9-fb37890b3cbc" providerId="ADAL" clId="{DB9E0C33-A30C-4DD3-B8D6-9FF83660C588}" dt="2022-11-03T20:13:35.526" v="232"/>
        <pc:sldMkLst>
          <pc:docMk/>
          <pc:sldMk cId="1626134621" sldId="295"/>
        </pc:sldMkLst>
      </pc:sldChg>
      <pc:sldChg chg="add">
        <pc:chgData name="Kaua Enrico Pasti Altran" userId="4ba1b9ae-2326-4de5-88a9-fb37890b3cbc" providerId="ADAL" clId="{DB9E0C33-A30C-4DD3-B8D6-9FF83660C588}" dt="2022-11-03T20:13:47.676" v="233"/>
        <pc:sldMkLst>
          <pc:docMk/>
          <pc:sldMk cId="2315911132" sldId="296"/>
        </pc:sldMkLst>
      </pc:sldChg>
      <pc:sldChg chg="add">
        <pc:chgData name="Kaua Enrico Pasti Altran" userId="4ba1b9ae-2326-4de5-88a9-fb37890b3cbc" providerId="ADAL" clId="{DB9E0C33-A30C-4DD3-B8D6-9FF83660C588}" dt="2022-11-03T20:13:47.676" v="233"/>
        <pc:sldMkLst>
          <pc:docMk/>
          <pc:sldMk cId="1496980219" sldId="297"/>
        </pc:sldMkLst>
      </pc:sldChg>
      <pc:sldChg chg="add">
        <pc:chgData name="Kaua Enrico Pasti Altran" userId="4ba1b9ae-2326-4de5-88a9-fb37890b3cbc" providerId="ADAL" clId="{DB9E0C33-A30C-4DD3-B8D6-9FF83660C588}" dt="2022-11-03T20:13:47.676" v="233"/>
        <pc:sldMkLst>
          <pc:docMk/>
          <pc:sldMk cId="3799511818" sldId="298"/>
        </pc:sldMkLst>
      </pc:sldChg>
      <pc:sldChg chg="add">
        <pc:chgData name="Kaua Enrico Pasti Altran" userId="4ba1b9ae-2326-4de5-88a9-fb37890b3cbc" providerId="ADAL" clId="{DB9E0C33-A30C-4DD3-B8D6-9FF83660C588}" dt="2022-11-03T20:13:47.676" v="233"/>
        <pc:sldMkLst>
          <pc:docMk/>
          <pc:sldMk cId="978661738" sldId="299"/>
        </pc:sldMkLst>
      </pc:sldChg>
      <pc:sldChg chg="add">
        <pc:chgData name="Kaua Enrico Pasti Altran" userId="4ba1b9ae-2326-4de5-88a9-fb37890b3cbc" providerId="ADAL" clId="{DB9E0C33-A30C-4DD3-B8D6-9FF83660C588}" dt="2022-11-03T20:13:47.676" v="233"/>
        <pc:sldMkLst>
          <pc:docMk/>
          <pc:sldMk cId="933854565" sldId="300"/>
        </pc:sldMkLst>
      </pc:sldChg>
      <pc:sldChg chg="add">
        <pc:chgData name="Kaua Enrico Pasti Altran" userId="4ba1b9ae-2326-4de5-88a9-fb37890b3cbc" providerId="ADAL" clId="{DB9E0C33-A30C-4DD3-B8D6-9FF83660C588}" dt="2022-11-03T20:13:47.676" v="233"/>
        <pc:sldMkLst>
          <pc:docMk/>
          <pc:sldMk cId="2517747229" sldId="301"/>
        </pc:sldMkLst>
      </pc:sldChg>
      <pc:sldChg chg="add">
        <pc:chgData name="Kaua Enrico Pasti Altran" userId="4ba1b9ae-2326-4de5-88a9-fb37890b3cbc" providerId="ADAL" clId="{DB9E0C33-A30C-4DD3-B8D6-9FF83660C588}" dt="2022-11-03T20:13:47.676" v="233"/>
        <pc:sldMkLst>
          <pc:docMk/>
          <pc:sldMk cId="1712651989" sldId="302"/>
        </pc:sldMkLst>
      </pc:sldChg>
      <pc:sldChg chg="add">
        <pc:chgData name="Kaua Enrico Pasti Altran" userId="4ba1b9ae-2326-4de5-88a9-fb37890b3cbc" providerId="ADAL" clId="{DB9E0C33-A30C-4DD3-B8D6-9FF83660C588}" dt="2022-11-03T20:13:47.676" v="233"/>
        <pc:sldMkLst>
          <pc:docMk/>
          <pc:sldMk cId="301477295" sldId="303"/>
        </pc:sldMkLst>
      </pc:sldChg>
      <pc:sldChg chg="add">
        <pc:chgData name="Kaua Enrico Pasti Altran" userId="4ba1b9ae-2326-4de5-88a9-fb37890b3cbc" providerId="ADAL" clId="{DB9E0C33-A30C-4DD3-B8D6-9FF83660C588}" dt="2022-11-03T20:13:47.676" v="233"/>
        <pc:sldMkLst>
          <pc:docMk/>
          <pc:sldMk cId="2335468452" sldId="304"/>
        </pc:sldMkLst>
      </pc:sldChg>
      <pc:sldChg chg="add">
        <pc:chgData name="Kaua Enrico Pasti Altran" userId="4ba1b9ae-2326-4de5-88a9-fb37890b3cbc" providerId="ADAL" clId="{DB9E0C33-A30C-4DD3-B8D6-9FF83660C588}" dt="2022-11-03T20:13:47.676" v="233"/>
        <pc:sldMkLst>
          <pc:docMk/>
          <pc:sldMk cId="533788907" sldId="305"/>
        </pc:sldMkLst>
      </pc:sldChg>
      <pc:sldChg chg="add">
        <pc:chgData name="Kaua Enrico Pasti Altran" userId="4ba1b9ae-2326-4de5-88a9-fb37890b3cbc" providerId="ADAL" clId="{DB9E0C33-A30C-4DD3-B8D6-9FF83660C588}" dt="2022-11-03T20:13:47.676" v="233"/>
        <pc:sldMkLst>
          <pc:docMk/>
          <pc:sldMk cId="2696247943" sldId="306"/>
        </pc:sldMkLst>
      </pc:sldChg>
      <pc:sldChg chg="add">
        <pc:chgData name="Kaua Enrico Pasti Altran" userId="4ba1b9ae-2326-4de5-88a9-fb37890b3cbc" providerId="ADAL" clId="{DB9E0C33-A30C-4DD3-B8D6-9FF83660C588}" dt="2022-11-03T20:13:47.676" v="233"/>
        <pc:sldMkLst>
          <pc:docMk/>
          <pc:sldMk cId="4241359049" sldId="307"/>
        </pc:sldMkLst>
      </pc:sldChg>
      <pc:sldChg chg="add">
        <pc:chgData name="Kaua Enrico Pasti Altran" userId="4ba1b9ae-2326-4de5-88a9-fb37890b3cbc" providerId="ADAL" clId="{DB9E0C33-A30C-4DD3-B8D6-9FF83660C588}" dt="2022-11-03T20:13:47.676" v="233"/>
        <pc:sldMkLst>
          <pc:docMk/>
          <pc:sldMk cId="1396298622" sldId="308"/>
        </pc:sldMkLst>
      </pc:sldChg>
      <pc:sldChg chg="add">
        <pc:chgData name="Kaua Enrico Pasti Altran" userId="4ba1b9ae-2326-4de5-88a9-fb37890b3cbc" providerId="ADAL" clId="{DB9E0C33-A30C-4DD3-B8D6-9FF83660C588}" dt="2022-11-03T20:13:47.676" v="233"/>
        <pc:sldMkLst>
          <pc:docMk/>
          <pc:sldMk cId="3905825762" sldId="309"/>
        </pc:sldMkLst>
      </pc:sldChg>
      <pc:sldChg chg="add">
        <pc:chgData name="Kaua Enrico Pasti Altran" userId="4ba1b9ae-2326-4de5-88a9-fb37890b3cbc" providerId="ADAL" clId="{DB9E0C33-A30C-4DD3-B8D6-9FF83660C588}" dt="2022-11-03T20:13:47.676" v="233"/>
        <pc:sldMkLst>
          <pc:docMk/>
          <pc:sldMk cId="3608991559" sldId="310"/>
        </pc:sldMkLst>
      </pc:sldChg>
      <pc:sldChg chg="add">
        <pc:chgData name="Kaua Enrico Pasti Altran" userId="4ba1b9ae-2326-4de5-88a9-fb37890b3cbc" providerId="ADAL" clId="{DB9E0C33-A30C-4DD3-B8D6-9FF83660C588}" dt="2022-11-03T20:13:47.676" v="233"/>
        <pc:sldMkLst>
          <pc:docMk/>
          <pc:sldMk cId="3395692344" sldId="311"/>
        </pc:sldMkLst>
      </pc:sldChg>
      <pc:sldChg chg="add">
        <pc:chgData name="Kaua Enrico Pasti Altran" userId="4ba1b9ae-2326-4de5-88a9-fb37890b3cbc" providerId="ADAL" clId="{DB9E0C33-A30C-4DD3-B8D6-9FF83660C588}" dt="2022-11-03T20:13:47.676" v="233"/>
        <pc:sldMkLst>
          <pc:docMk/>
          <pc:sldMk cId="1390017788" sldId="312"/>
        </pc:sldMkLst>
      </pc:sldChg>
      <pc:sldChg chg="add">
        <pc:chgData name="Kaua Enrico Pasti Altran" userId="4ba1b9ae-2326-4de5-88a9-fb37890b3cbc" providerId="ADAL" clId="{DB9E0C33-A30C-4DD3-B8D6-9FF83660C588}" dt="2022-11-03T20:13:47.676" v="233"/>
        <pc:sldMkLst>
          <pc:docMk/>
          <pc:sldMk cId="4072210580" sldId="313"/>
        </pc:sldMkLst>
      </pc:sldChg>
      <pc:sldChg chg="new">
        <pc:chgData name="Kaua Enrico Pasti Altran" userId="4ba1b9ae-2326-4de5-88a9-fb37890b3cbc" providerId="ADAL" clId="{DB9E0C33-A30C-4DD3-B8D6-9FF83660C588}" dt="2022-11-03T20:15:30.444" v="249" actId="680"/>
        <pc:sldMkLst>
          <pc:docMk/>
          <pc:sldMk cId="2990528803" sldId="314"/>
        </pc:sldMkLst>
      </pc:sldChg>
      <pc:sldChg chg="new">
        <pc:chgData name="Kaua Enrico Pasti Altran" userId="4ba1b9ae-2326-4de5-88a9-fb37890b3cbc" providerId="ADAL" clId="{DB9E0C33-A30C-4DD3-B8D6-9FF83660C588}" dt="2022-11-03T20:15:40.645" v="251" actId="680"/>
        <pc:sldMkLst>
          <pc:docMk/>
          <pc:sldMk cId="3846593945" sldId="315"/>
        </pc:sldMkLst>
      </pc:sldChg>
      <pc:sldChg chg="new">
        <pc:chgData name="Kaua Enrico Pasti Altran" userId="4ba1b9ae-2326-4de5-88a9-fb37890b3cbc" providerId="ADAL" clId="{DB9E0C33-A30C-4DD3-B8D6-9FF83660C588}" dt="2022-11-03T20:15:44.484" v="253" actId="680"/>
        <pc:sldMkLst>
          <pc:docMk/>
          <pc:sldMk cId="2390492145" sldId="316"/>
        </pc:sldMkLst>
      </pc:sldChg>
      <pc:sldChg chg="new">
        <pc:chgData name="Kaua Enrico Pasti Altran" userId="4ba1b9ae-2326-4de5-88a9-fb37890b3cbc" providerId="ADAL" clId="{DB9E0C33-A30C-4DD3-B8D6-9FF83660C588}" dt="2022-11-03T20:15:55.493" v="255" actId="680"/>
        <pc:sldMkLst>
          <pc:docMk/>
          <pc:sldMk cId="2453663519" sldId="317"/>
        </pc:sldMkLst>
      </pc:sldChg>
      <pc:sldChg chg="new ord">
        <pc:chgData name="Kaua Enrico Pasti Altran" userId="4ba1b9ae-2326-4de5-88a9-fb37890b3cbc" providerId="ADAL" clId="{DB9E0C33-A30C-4DD3-B8D6-9FF83660C588}" dt="2022-11-03T20:15:59.381" v="259"/>
        <pc:sldMkLst>
          <pc:docMk/>
          <pc:sldMk cId="624771364" sldId="31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271b65f656_0_1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271b65f656_0_1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9913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941925" y="1868025"/>
            <a:ext cx="4278300" cy="4278300"/>
          </a:xfrm>
          <a:prstGeom prst="ellipse">
            <a:avLst/>
          </a:prstGeom>
          <a:gradFill>
            <a:gsLst>
              <a:gs pos="0">
                <a:srgbClr val="5DBB8E">
                  <a:alpha val="48235"/>
                </a:srgbClr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98700" y="1677275"/>
            <a:ext cx="7146900" cy="147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98550" y="3373175"/>
            <a:ext cx="47679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113625" y="-1511575"/>
            <a:ext cx="4278300" cy="4278300"/>
          </a:xfrm>
          <a:prstGeom prst="ellipse">
            <a:avLst/>
          </a:prstGeom>
          <a:gradFill>
            <a:gsLst>
              <a:gs pos="0">
                <a:srgbClr val="5DBB8E">
                  <a:alpha val="48235"/>
                </a:srgbClr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-111982" y="-167027"/>
            <a:ext cx="4981349" cy="936090"/>
            <a:chOff x="-111982" y="-167027"/>
            <a:chExt cx="4981349" cy="936090"/>
          </a:xfrm>
        </p:grpSpPr>
        <p:grpSp>
          <p:nvGrpSpPr>
            <p:cNvPr id="14" name="Google Shape;14;p2"/>
            <p:cNvGrpSpPr/>
            <p:nvPr/>
          </p:nvGrpSpPr>
          <p:grpSpPr>
            <a:xfrm>
              <a:off x="1498390" y="-95372"/>
              <a:ext cx="3370977" cy="864434"/>
              <a:chOff x="-55800" y="-528571"/>
              <a:chExt cx="3519500" cy="902521"/>
            </a:xfrm>
          </p:grpSpPr>
          <p:cxnSp>
            <p:nvCxnSpPr>
              <p:cNvPr id="15" name="Google Shape;15;p2"/>
              <p:cNvCxnSpPr/>
              <p:nvPr/>
            </p:nvCxnSpPr>
            <p:spPr>
              <a:xfrm>
                <a:off x="-55800" y="-528571"/>
                <a:ext cx="898800" cy="89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839600" y="373950"/>
                <a:ext cx="2624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7" name="Google Shape;17;p2"/>
            <p:cNvGrpSpPr/>
            <p:nvPr/>
          </p:nvGrpSpPr>
          <p:grpSpPr>
            <a:xfrm>
              <a:off x="-111982" y="-167027"/>
              <a:ext cx="1924691" cy="932250"/>
              <a:chOff x="5205411" y="-75307"/>
              <a:chExt cx="1728661" cy="837300"/>
            </a:xfrm>
          </p:grpSpPr>
          <p:cxnSp>
            <p:nvCxnSpPr>
              <p:cNvPr id="18" name="Google Shape;18;p2"/>
              <p:cNvCxnSpPr/>
              <p:nvPr/>
            </p:nvCxnSpPr>
            <p:spPr>
              <a:xfrm>
                <a:off x="5205411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>
                <a:off x="5651144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0" name="Google Shape;20;p2"/>
              <p:cNvCxnSpPr/>
              <p:nvPr/>
            </p:nvCxnSpPr>
            <p:spPr>
              <a:xfrm>
                <a:off x="6096772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21" name="Google Shape;21;p2"/>
          <p:cNvSpPr/>
          <p:nvPr/>
        </p:nvSpPr>
        <p:spPr>
          <a:xfrm>
            <a:off x="6160500" y="667675"/>
            <a:ext cx="2397300" cy="318600"/>
          </a:xfrm>
          <a:prstGeom prst="snip2DiagRect">
            <a:avLst>
              <a:gd name="adj1" fmla="val 0"/>
              <a:gd name="adj2" fmla="val 24953"/>
            </a:avLst>
          </a:prstGeom>
          <a:solidFill>
            <a:schemeClr val="accent2"/>
          </a:solidFill>
          <a:ln>
            <a:noFill/>
          </a:ln>
          <a:effectLst>
            <a:outerShdw blurRad="157163" dist="85725" dir="2940000" algn="bl" rotWithShape="0">
              <a:schemeClr val="dk2">
                <a:alpha val="4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389050" y="4444800"/>
            <a:ext cx="318600" cy="318600"/>
          </a:xfrm>
          <a:prstGeom prst="snip2DiagRect">
            <a:avLst>
              <a:gd name="adj1" fmla="val 0"/>
              <a:gd name="adj2" fmla="val 24953"/>
            </a:avLst>
          </a:prstGeom>
          <a:solidFill>
            <a:schemeClr val="lt1"/>
          </a:solidFill>
          <a:ln>
            <a:noFill/>
          </a:ln>
          <a:effectLst>
            <a:outerShdw blurRad="157163" dist="85725" dir="2940000" algn="bl" rotWithShape="0">
              <a:schemeClr val="dk2">
                <a:alpha val="4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1317800" y="4444800"/>
            <a:ext cx="1504500" cy="318600"/>
          </a:xfrm>
          <a:prstGeom prst="snip2DiagRect">
            <a:avLst>
              <a:gd name="adj1" fmla="val 0"/>
              <a:gd name="adj2" fmla="val 2495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5545350" y="667675"/>
            <a:ext cx="318600" cy="318600"/>
          </a:xfrm>
          <a:prstGeom prst="snip2DiagRect">
            <a:avLst>
              <a:gd name="adj1" fmla="val 0"/>
              <a:gd name="adj2" fmla="val 24953"/>
            </a:avLst>
          </a:prstGeom>
          <a:solidFill>
            <a:schemeClr val="lt1"/>
          </a:solidFill>
          <a:ln>
            <a:noFill/>
          </a:ln>
          <a:effectLst>
            <a:outerShdw blurRad="157163" dist="85725" dir="2940000" algn="bl" rotWithShape="0">
              <a:schemeClr val="dk2">
                <a:alpha val="4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2"/>
          <p:cNvGrpSpPr/>
          <p:nvPr/>
        </p:nvGrpSpPr>
        <p:grpSpPr>
          <a:xfrm rot="10800000">
            <a:off x="3750850" y="4736500"/>
            <a:ext cx="5124400" cy="462625"/>
            <a:chOff x="384100" y="-88675"/>
            <a:chExt cx="5124400" cy="462625"/>
          </a:xfrm>
        </p:grpSpPr>
        <p:cxnSp>
          <p:nvCxnSpPr>
            <p:cNvPr id="26" name="Google Shape;26;p2"/>
            <p:cNvCxnSpPr/>
            <p:nvPr/>
          </p:nvCxnSpPr>
          <p:spPr>
            <a:xfrm>
              <a:off x="384100" y="-88675"/>
              <a:ext cx="459000" cy="45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2"/>
            <p:cNvCxnSpPr/>
            <p:nvPr/>
          </p:nvCxnSpPr>
          <p:spPr>
            <a:xfrm>
              <a:off x="839600" y="373950"/>
              <a:ext cx="4668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28" name="Google Shape;28;p2"/>
          <p:cNvSpPr/>
          <p:nvPr/>
        </p:nvSpPr>
        <p:spPr>
          <a:xfrm>
            <a:off x="853425" y="4444800"/>
            <a:ext cx="318600" cy="318600"/>
          </a:xfrm>
          <a:prstGeom prst="snip2DiagRect">
            <a:avLst>
              <a:gd name="adj1" fmla="val 0"/>
              <a:gd name="adj2" fmla="val 24953"/>
            </a:avLst>
          </a:prstGeom>
          <a:solidFill>
            <a:schemeClr val="lt1"/>
          </a:solidFill>
          <a:ln>
            <a:noFill/>
          </a:ln>
          <a:effectLst>
            <a:outerShdw blurRad="157163" dist="85725" dir="2940000" algn="bl" rotWithShape="0">
              <a:schemeClr val="dk2">
                <a:alpha val="4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5" name="Google Shape;525;p25"/>
          <p:cNvGrpSpPr/>
          <p:nvPr/>
        </p:nvGrpSpPr>
        <p:grpSpPr>
          <a:xfrm rot="10800000">
            <a:off x="8561351" y="234319"/>
            <a:ext cx="318600" cy="1891324"/>
            <a:chOff x="320171" y="247100"/>
            <a:chExt cx="318600" cy="1891324"/>
          </a:xfrm>
        </p:grpSpPr>
        <p:sp>
          <p:nvSpPr>
            <p:cNvPr id="526" name="Google Shape;526;p25"/>
            <p:cNvSpPr/>
            <p:nvPr/>
          </p:nvSpPr>
          <p:spPr>
            <a:xfrm rot="-5400000">
              <a:off x="320171" y="1819824"/>
              <a:ext cx="318600" cy="318600"/>
            </a:xfrm>
            <a:prstGeom prst="snip2DiagRect">
              <a:avLst>
                <a:gd name="adj1" fmla="val 0"/>
                <a:gd name="adj2" fmla="val 24953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5"/>
            <p:cNvSpPr/>
            <p:nvPr/>
          </p:nvSpPr>
          <p:spPr>
            <a:xfrm rot="-5400000">
              <a:off x="320171" y="1361199"/>
              <a:ext cx="318600" cy="318600"/>
            </a:xfrm>
            <a:prstGeom prst="snip2DiagRect">
              <a:avLst>
                <a:gd name="adj1" fmla="val 0"/>
                <a:gd name="adj2" fmla="val 24953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5"/>
            <p:cNvSpPr txBox="1"/>
            <p:nvPr/>
          </p:nvSpPr>
          <p:spPr>
            <a:xfrm rot="-5400000">
              <a:off x="-35775" y="662750"/>
              <a:ext cx="1030500" cy="19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Work Sans Medium"/>
                  <a:ea typeface="Work Sans Medium"/>
                  <a:cs typeface="Work Sans Medium"/>
                  <a:sym typeface="Work Sans Medium"/>
                </a:rPr>
                <a:t>012345678900</a:t>
              </a:r>
              <a:endParaRPr sz="900">
                <a:latin typeface="Work Sans Medium"/>
                <a:ea typeface="Work Sans Medium"/>
                <a:cs typeface="Work Sans Medium"/>
                <a:sym typeface="Work Sans Medium"/>
              </a:endParaRPr>
            </a:p>
          </p:txBody>
        </p:sp>
      </p:grpSp>
      <p:sp>
        <p:nvSpPr>
          <p:cNvPr id="529" name="Google Shape;529;p25"/>
          <p:cNvSpPr/>
          <p:nvPr/>
        </p:nvSpPr>
        <p:spPr>
          <a:xfrm rot="-5400000" flipH="1">
            <a:off x="8561359" y="4590581"/>
            <a:ext cx="318600" cy="318600"/>
          </a:xfrm>
          <a:prstGeom prst="snip2DiagRect">
            <a:avLst>
              <a:gd name="adj1" fmla="val 0"/>
              <a:gd name="adj2" fmla="val 24953"/>
            </a:avLst>
          </a:prstGeom>
          <a:solidFill>
            <a:schemeClr val="lt1"/>
          </a:solidFill>
          <a:ln>
            <a:noFill/>
          </a:ln>
          <a:effectLst>
            <a:outerShdw blurRad="157163" dist="85725" dir="2940000" algn="bl" rotWithShape="0">
              <a:schemeClr val="dk2">
                <a:alpha val="4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5"/>
          <p:cNvSpPr/>
          <p:nvPr/>
        </p:nvSpPr>
        <p:spPr>
          <a:xfrm rot="-5400000">
            <a:off x="7971551" y="3202067"/>
            <a:ext cx="1498200" cy="199200"/>
          </a:xfrm>
          <a:prstGeom prst="snip2DiagRect">
            <a:avLst>
              <a:gd name="adj1" fmla="val 0"/>
              <a:gd name="adj2" fmla="val 4444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5"/>
          <p:cNvSpPr/>
          <p:nvPr/>
        </p:nvSpPr>
        <p:spPr>
          <a:xfrm flipH="1">
            <a:off x="-1544741" y="-1384875"/>
            <a:ext cx="4579200" cy="4579200"/>
          </a:xfrm>
          <a:prstGeom prst="ellipse">
            <a:avLst/>
          </a:prstGeom>
          <a:gradFill>
            <a:gsLst>
              <a:gs pos="0">
                <a:srgbClr val="5DBB8E">
                  <a:alpha val="48235"/>
                </a:srgbClr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5"/>
          <p:cNvSpPr/>
          <p:nvPr/>
        </p:nvSpPr>
        <p:spPr>
          <a:xfrm flipH="1">
            <a:off x="134474" y="2639850"/>
            <a:ext cx="3626700" cy="3626700"/>
          </a:xfrm>
          <a:prstGeom prst="ellipse">
            <a:avLst/>
          </a:prstGeom>
          <a:gradFill>
            <a:gsLst>
              <a:gs pos="0">
                <a:srgbClr val="5DBB8E">
                  <a:alpha val="22352"/>
                </a:srgbClr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3" name="Google Shape;533;p25"/>
          <p:cNvGrpSpPr/>
          <p:nvPr/>
        </p:nvGrpSpPr>
        <p:grpSpPr>
          <a:xfrm rot="-5400000" flipH="1">
            <a:off x="-1796785" y="1624652"/>
            <a:ext cx="4189813" cy="787345"/>
            <a:chOff x="-111982" y="-167027"/>
            <a:chExt cx="4981349" cy="936090"/>
          </a:xfrm>
        </p:grpSpPr>
        <p:grpSp>
          <p:nvGrpSpPr>
            <p:cNvPr id="534" name="Google Shape;534;p25"/>
            <p:cNvGrpSpPr/>
            <p:nvPr/>
          </p:nvGrpSpPr>
          <p:grpSpPr>
            <a:xfrm>
              <a:off x="1498390" y="-95372"/>
              <a:ext cx="3370977" cy="864434"/>
              <a:chOff x="-55800" y="-528571"/>
              <a:chExt cx="3519500" cy="902521"/>
            </a:xfrm>
          </p:grpSpPr>
          <p:cxnSp>
            <p:nvCxnSpPr>
              <p:cNvPr id="535" name="Google Shape;535;p25"/>
              <p:cNvCxnSpPr/>
              <p:nvPr/>
            </p:nvCxnSpPr>
            <p:spPr>
              <a:xfrm>
                <a:off x="-55800" y="-528571"/>
                <a:ext cx="898800" cy="89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6" name="Google Shape;536;p25"/>
              <p:cNvCxnSpPr/>
              <p:nvPr/>
            </p:nvCxnSpPr>
            <p:spPr>
              <a:xfrm>
                <a:off x="839600" y="373950"/>
                <a:ext cx="2624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537" name="Google Shape;537;p25"/>
            <p:cNvGrpSpPr/>
            <p:nvPr/>
          </p:nvGrpSpPr>
          <p:grpSpPr>
            <a:xfrm>
              <a:off x="-111982" y="-167027"/>
              <a:ext cx="1924691" cy="932250"/>
              <a:chOff x="5205411" y="-75307"/>
              <a:chExt cx="1728661" cy="837300"/>
            </a:xfrm>
          </p:grpSpPr>
          <p:cxnSp>
            <p:nvCxnSpPr>
              <p:cNvPr id="538" name="Google Shape;538;p25"/>
              <p:cNvCxnSpPr/>
              <p:nvPr/>
            </p:nvCxnSpPr>
            <p:spPr>
              <a:xfrm>
                <a:off x="5205411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39" name="Google Shape;539;p25"/>
              <p:cNvCxnSpPr/>
              <p:nvPr/>
            </p:nvCxnSpPr>
            <p:spPr>
              <a:xfrm>
                <a:off x="5651144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40" name="Google Shape;540;p25"/>
              <p:cNvCxnSpPr/>
              <p:nvPr/>
            </p:nvCxnSpPr>
            <p:spPr>
              <a:xfrm>
                <a:off x="6096772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541" name="Google Shape;541;p25"/>
          <p:cNvSpPr/>
          <p:nvPr/>
        </p:nvSpPr>
        <p:spPr>
          <a:xfrm rot="-5400000" flipH="1">
            <a:off x="-160107" y="3368800"/>
            <a:ext cx="2649900" cy="432300"/>
          </a:xfrm>
          <a:prstGeom prst="snip2DiagRect">
            <a:avLst>
              <a:gd name="adj1" fmla="val 0"/>
              <a:gd name="adj2" fmla="val 2495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5"/>
          <p:cNvSpPr/>
          <p:nvPr/>
        </p:nvSpPr>
        <p:spPr>
          <a:xfrm rot="-5400000" flipH="1">
            <a:off x="529093" y="1343850"/>
            <a:ext cx="2649900" cy="432300"/>
          </a:xfrm>
          <a:prstGeom prst="snip2DiagRect">
            <a:avLst>
              <a:gd name="adj1" fmla="val 0"/>
              <a:gd name="adj2" fmla="val 2495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3" name="Google Shape;543;p25"/>
          <p:cNvCxnSpPr/>
          <p:nvPr/>
        </p:nvCxnSpPr>
        <p:spPr>
          <a:xfrm rot="10800000">
            <a:off x="1854044" y="3217214"/>
            <a:ext cx="0" cy="195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44" name="Google Shape;544;p25"/>
          <p:cNvSpPr/>
          <p:nvPr/>
        </p:nvSpPr>
        <p:spPr>
          <a:xfrm rot="-5400000">
            <a:off x="212913" y="4591288"/>
            <a:ext cx="318600" cy="318600"/>
          </a:xfrm>
          <a:prstGeom prst="snip2DiagRect">
            <a:avLst>
              <a:gd name="adj1" fmla="val 0"/>
              <a:gd name="adj2" fmla="val 24953"/>
            </a:avLst>
          </a:prstGeom>
          <a:solidFill>
            <a:schemeClr val="lt1"/>
          </a:solidFill>
          <a:ln>
            <a:noFill/>
          </a:ln>
          <a:effectLst>
            <a:outerShdw blurRad="157163" dist="85725" dir="2940000" algn="bl" rotWithShape="0">
              <a:schemeClr val="dk2">
                <a:alpha val="4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5"/>
          <p:cNvSpPr/>
          <p:nvPr/>
        </p:nvSpPr>
        <p:spPr>
          <a:xfrm rot="-5400000">
            <a:off x="212913" y="4126913"/>
            <a:ext cx="318600" cy="318600"/>
          </a:xfrm>
          <a:prstGeom prst="snip2DiagRect">
            <a:avLst>
              <a:gd name="adj1" fmla="val 0"/>
              <a:gd name="adj2" fmla="val 24953"/>
            </a:avLst>
          </a:prstGeom>
          <a:solidFill>
            <a:schemeClr val="lt1"/>
          </a:solidFill>
          <a:ln>
            <a:noFill/>
          </a:ln>
          <a:effectLst>
            <a:outerShdw blurRad="157163" dist="85725" dir="2940000" algn="bl" rotWithShape="0">
              <a:schemeClr val="dk2">
                <a:alpha val="4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6" name="Google Shape;546;p25"/>
          <p:cNvGrpSpPr/>
          <p:nvPr/>
        </p:nvGrpSpPr>
        <p:grpSpPr>
          <a:xfrm rot="-5400000" flipH="1">
            <a:off x="195488" y="963270"/>
            <a:ext cx="1739532" cy="283092"/>
            <a:chOff x="6230150" y="3433775"/>
            <a:chExt cx="1958050" cy="340500"/>
          </a:xfrm>
        </p:grpSpPr>
        <p:sp>
          <p:nvSpPr>
            <p:cNvPr id="547" name="Google Shape;547;p25"/>
            <p:cNvSpPr/>
            <p:nvPr/>
          </p:nvSpPr>
          <p:spPr>
            <a:xfrm>
              <a:off x="623015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5"/>
            <p:cNvSpPr/>
            <p:nvPr/>
          </p:nvSpPr>
          <p:spPr>
            <a:xfrm>
              <a:off x="633880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5"/>
            <p:cNvSpPr/>
            <p:nvPr/>
          </p:nvSpPr>
          <p:spPr>
            <a:xfrm>
              <a:off x="65056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5"/>
            <p:cNvSpPr/>
            <p:nvPr/>
          </p:nvSpPr>
          <p:spPr>
            <a:xfrm>
              <a:off x="65852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5"/>
            <p:cNvSpPr/>
            <p:nvPr/>
          </p:nvSpPr>
          <p:spPr>
            <a:xfrm>
              <a:off x="67443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5"/>
            <p:cNvSpPr/>
            <p:nvPr/>
          </p:nvSpPr>
          <p:spPr>
            <a:xfrm>
              <a:off x="683865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5"/>
            <p:cNvSpPr/>
            <p:nvPr/>
          </p:nvSpPr>
          <p:spPr>
            <a:xfrm>
              <a:off x="702030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5"/>
            <p:cNvSpPr/>
            <p:nvPr/>
          </p:nvSpPr>
          <p:spPr>
            <a:xfrm>
              <a:off x="72019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5"/>
            <p:cNvSpPr/>
            <p:nvPr/>
          </p:nvSpPr>
          <p:spPr>
            <a:xfrm>
              <a:off x="729630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5"/>
            <p:cNvSpPr/>
            <p:nvPr/>
          </p:nvSpPr>
          <p:spPr>
            <a:xfrm>
              <a:off x="741975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5"/>
            <p:cNvSpPr/>
            <p:nvPr/>
          </p:nvSpPr>
          <p:spPr>
            <a:xfrm>
              <a:off x="75432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5"/>
            <p:cNvSpPr/>
            <p:nvPr/>
          </p:nvSpPr>
          <p:spPr>
            <a:xfrm>
              <a:off x="76227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5"/>
            <p:cNvSpPr/>
            <p:nvPr/>
          </p:nvSpPr>
          <p:spPr>
            <a:xfrm>
              <a:off x="779665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5"/>
            <p:cNvSpPr/>
            <p:nvPr/>
          </p:nvSpPr>
          <p:spPr>
            <a:xfrm>
              <a:off x="79640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5"/>
            <p:cNvSpPr/>
            <p:nvPr/>
          </p:nvSpPr>
          <p:spPr>
            <a:xfrm>
              <a:off x="80435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5"/>
            <p:cNvSpPr/>
            <p:nvPr/>
          </p:nvSpPr>
          <p:spPr>
            <a:xfrm>
              <a:off x="812310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3" name="Google Shape;563;p25"/>
          <p:cNvSpPr txBox="1"/>
          <p:nvPr/>
        </p:nvSpPr>
        <p:spPr>
          <a:xfrm rot="-5400000">
            <a:off x="446747" y="995150"/>
            <a:ext cx="17193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Work Sans Medium"/>
                <a:ea typeface="Work Sans Medium"/>
                <a:cs typeface="Work Sans Medium"/>
                <a:sym typeface="Work Sans Medium"/>
              </a:rPr>
              <a:t>01234567890000</a:t>
            </a:r>
            <a:endParaRPr sz="900"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564" name="Google Shape;564;p25"/>
          <p:cNvSpPr/>
          <p:nvPr/>
        </p:nvSpPr>
        <p:spPr>
          <a:xfrm rot="-5400000">
            <a:off x="1175725" y="4038244"/>
            <a:ext cx="392400" cy="199200"/>
          </a:xfrm>
          <a:prstGeom prst="snip2DiagRect">
            <a:avLst>
              <a:gd name="adj1" fmla="val 0"/>
              <a:gd name="adj2" fmla="val 4444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25"/>
          <p:cNvSpPr/>
          <p:nvPr/>
        </p:nvSpPr>
        <p:spPr>
          <a:xfrm rot="-5400000">
            <a:off x="1885875" y="1460394"/>
            <a:ext cx="392400" cy="199200"/>
          </a:xfrm>
          <a:prstGeom prst="snip2DiagRect">
            <a:avLst>
              <a:gd name="adj1" fmla="val 0"/>
              <a:gd name="adj2" fmla="val 4444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713275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34" name="Google Shape;34;p4"/>
          <p:cNvGrpSpPr/>
          <p:nvPr/>
        </p:nvGrpSpPr>
        <p:grpSpPr>
          <a:xfrm flipH="1">
            <a:off x="4857532" y="-148193"/>
            <a:ext cx="4460243" cy="940968"/>
            <a:chOff x="-28331" y="-117556"/>
            <a:chExt cx="4202622" cy="886618"/>
          </a:xfrm>
        </p:grpSpPr>
        <p:grpSp>
          <p:nvGrpSpPr>
            <p:cNvPr id="35" name="Google Shape;35;p4"/>
            <p:cNvGrpSpPr/>
            <p:nvPr/>
          </p:nvGrpSpPr>
          <p:grpSpPr>
            <a:xfrm>
              <a:off x="1498390" y="-95372"/>
              <a:ext cx="2675902" cy="864434"/>
              <a:chOff x="-55800" y="-528571"/>
              <a:chExt cx="2793800" cy="902521"/>
            </a:xfrm>
          </p:grpSpPr>
          <p:cxnSp>
            <p:nvCxnSpPr>
              <p:cNvPr id="36" name="Google Shape;36;p4"/>
              <p:cNvCxnSpPr/>
              <p:nvPr/>
            </p:nvCxnSpPr>
            <p:spPr>
              <a:xfrm>
                <a:off x="-55800" y="-528571"/>
                <a:ext cx="898800" cy="89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" name="Google Shape;37;p4"/>
              <p:cNvCxnSpPr/>
              <p:nvPr/>
            </p:nvCxnSpPr>
            <p:spPr>
              <a:xfrm>
                <a:off x="839600" y="373950"/>
                <a:ext cx="189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38" name="Google Shape;38;p4"/>
            <p:cNvGrpSpPr/>
            <p:nvPr/>
          </p:nvGrpSpPr>
          <p:grpSpPr>
            <a:xfrm>
              <a:off x="-28331" y="-117556"/>
              <a:ext cx="1841074" cy="882925"/>
              <a:chOff x="5280543" y="-30874"/>
              <a:chExt cx="1653560" cy="792999"/>
            </a:xfrm>
          </p:grpSpPr>
          <p:cxnSp>
            <p:nvCxnSpPr>
              <p:cNvPr id="39" name="Google Shape;39;p4"/>
              <p:cNvCxnSpPr/>
              <p:nvPr/>
            </p:nvCxnSpPr>
            <p:spPr>
              <a:xfrm>
                <a:off x="5280543" y="-175"/>
                <a:ext cx="762300" cy="76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40" name="Google Shape;40;p4"/>
              <p:cNvCxnSpPr/>
              <p:nvPr/>
            </p:nvCxnSpPr>
            <p:spPr>
              <a:xfrm>
                <a:off x="5718362" y="-8088"/>
                <a:ext cx="770100" cy="770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41" name="Google Shape;41;p4"/>
              <p:cNvCxnSpPr/>
              <p:nvPr/>
            </p:nvCxnSpPr>
            <p:spPr>
              <a:xfrm>
                <a:off x="6141203" y="-30874"/>
                <a:ext cx="792900" cy="79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42" name="Google Shape;42;p4"/>
          <p:cNvSpPr/>
          <p:nvPr/>
        </p:nvSpPr>
        <p:spPr>
          <a:xfrm>
            <a:off x="5179750" y="911750"/>
            <a:ext cx="6150600" cy="6150600"/>
          </a:xfrm>
          <a:prstGeom prst="ellipse">
            <a:avLst/>
          </a:prstGeom>
          <a:gradFill>
            <a:gsLst>
              <a:gs pos="0">
                <a:srgbClr val="5DBB8E">
                  <a:alpha val="22352"/>
                </a:srgbClr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4"/>
          <p:cNvSpPr/>
          <p:nvPr/>
        </p:nvSpPr>
        <p:spPr>
          <a:xfrm flipH="1">
            <a:off x="184324" y="4727373"/>
            <a:ext cx="257100" cy="257100"/>
          </a:xfrm>
          <a:prstGeom prst="snip2DiagRect">
            <a:avLst>
              <a:gd name="adj1" fmla="val 0"/>
              <a:gd name="adj2" fmla="val 2495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4"/>
          <p:cNvSpPr/>
          <p:nvPr/>
        </p:nvSpPr>
        <p:spPr>
          <a:xfrm flipH="1">
            <a:off x="554378" y="4727373"/>
            <a:ext cx="257100" cy="257100"/>
          </a:xfrm>
          <a:prstGeom prst="snip2DiagRect">
            <a:avLst>
              <a:gd name="adj1" fmla="val 0"/>
              <a:gd name="adj2" fmla="val 2495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"/>
          <p:cNvSpPr/>
          <p:nvPr/>
        </p:nvSpPr>
        <p:spPr>
          <a:xfrm>
            <a:off x="-1658875" y="-244000"/>
            <a:ext cx="3845100" cy="3845100"/>
          </a:xfrm>
          <a:prstGeom prst="ellipse">
            <a:avLst/>
          </a:prstGeom>
          <a:gradFill>
            <a:gsLst>
              <a:gs pos="0">
                <a:srgbClr val="5DBB8E">
                  <a:alpha val="48235"/>
                </a:srgbClr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title"/>
          </p:nvPr>
        </p:nvSpPr>
        <p:spPr>
          <a:xfrm>
            <a:off x="1721550" y="937406"/>
            <a:ext cx="57009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subTitle" idx="1"/>
          </p:nvPr>
        </p:nvSpPr>
        <p:spPr>
          <a:xfrm>
            <a:off x="1721550" y="2868056"/>
            <a:ext cx="5700900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" name="Google Shape;88;p9"/>
          <p:cNvSpPr/>
          <p:nvPr/>
        </p:nvSpPr>
        <p:spPr>
          <a:xfrm rot="-5400000">
            <a:off x="320171" y="1819824"/>
            <a:ext cx="318600" cy="318600"/>
          </a:xfrm>
          <a:prstGeom prst="snip2DiagRect">
            <a:avLst>
              <a:gd name="adj1" fmla="val 0"/>
              <a:gd name="adj2" fmla="val 2495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9"/>
          <p:cNvSpPr/>
          <p:nvPr/>
        </p:nvSpPr>
        <p:spPr>
          <a:xfrm rot="-5400000">
            <a:off x="320171" y="1361199"/>
            <a:ext cx="318600" cy="318600"/>
          </a:xfrm>
          <a:prstGeom prst="snip2DiagRect">
            <a:avLst>
              <a:gd name="adj1" fmla="val 0"/>
              <a:gd name="adj2" fmla="val 2495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9"/>
          <p:cNvSpPr txBox="1"/>
          <p:nvPr/>
        </p:nvSpPr>
        <p:spPr>
          <a:xfrm rot="-5400000">
            <a:off x="-42217" y="656299"/>
            <a:ext cx="10434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Work Sans Medium"/>
                <a:ea typeface="Work Sans Medium"/>
                <a:cs typeface="Work Sans Medium"/>
                <a:sym typeface="Work Sans Medium"/>
              </a:rPr>
              <a:t>012345678900</a:t>
            </a:r>
            <a:endParaRPr sz="900"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grpSp>
        <p:nvGrpSpPr>
          <p:cNvPr id="91" name="Google Shape;91;p9"/>
          <p:cNvGrpSpPr/>
          <p:nvPr/>
        </p:nvGrpSpPr>
        <p:grpSpPr>
          <a:xfrm rot="5400000">
            <a:off x="7812518" y="3788845"/>
            <a:ext cx="1739532" cy="283092"/>
            <a:chOff x="6230150" y="3433775"/>
            <a:chExt cx="1958050" cy="340500"/>
          </a:xfrm>
        </p:grpSpPr>
        <p:sp>
          <p:nvSpPr>
            <p:cNvPr id="92" name="Google Shape;92;p9"/>
            <p:cNvSpPr/>
            <p:nvPr/>
          </p:nvSpPr>
          <p:spPr>
            <a:xfrm>
              <a:off x="623015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9"/>
            <p:cNvSpPr/>
            <p:nvPr/>
          </p:nvSpPr>
          <p:spPr>
            <a:xfrm>
              <a:off x="633880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>
              <a:off x="65056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9"/>
            <p:cNvSpPr/>
            <p:nvPr/>
          </p:nvSpPr>
          <p:spPr>
            <a:xfrm>
              <a:off x="65852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9"/>
            <p:cNvSpPr/>
            <p:nvPr/>
          </p:nvSpPr>
          <p:spPr>
            <a:xfrm>
              <a:off x="67443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9"/>
            <p:cNvSpPr/>
            <p:nvPr/>
          </p:nvSpPr>
          <p:spPr>
            <a:xfrm>
              <a:off x="683865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9"/>
            <p:cNvSpPr/>
            <p:nvPr/>
          </p:nvSpPr>
          <p:spPr>
            <a:xfrm>
              <a:off x="702030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72019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729630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741975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75432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76227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779665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79640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80435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812310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Google Shape;108;p9"/>
          <p:cNvSpPr txBox="1"/>
          <p:nvPr/>
        </p:nvSpPr>
        <p:spPr>
          <a:xfrm rot="5400000" flipH="1">
            <a:off x="7599133" y="1217749"/>
            <a:ext cx="21663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Work Sans Medium"/>
                <a:ea typeface="Work Sans Medium"/>
                <a:cs typeface="Work Sans Medium"/>
                <a:sym typeface="Work Sans Medium"/>
              </a:rPr>
              <a:t>01234567890000123456789000123</a:t>
            </a:r>
            <a:endParaRPr sz="900"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09" name="Google Shape;109;p9"/>
          <p:cNvSpPr/>
          <p:nvPr/>
        </p:nvSpPr>
        <p:spPr>
          <a:xfrm rot="5400000">
            <a:off x="-269605" y="4060601"/>
            <a:ext cx="1498200" cy="199200"/>
          </a:xfrm>
          <a:prstGeom prst="snip2DiagRect">
            <a:avLst>
              <a:gd name="adj1" fmla="val 0"/>
              <a:gd name="adj2" fmla="val 4444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" name="Google Shape;110;p9"/>
          <p:cNvGrpSpPr/>
          <p:nvPr/>
        </p:nvGrpSpPr>
        <p:grpSpPr>
          <a:xfrm>
            <a:off x="713344" y="-301548"/>
            <a:ext cx="4189813" cy="787345"/>
            <a:chOff x="-111982" y="-167027"/>
            <a:chExt cx="4981349" cy="936090"/>
          </a:xfrm>
        </p:grpSpPr>
        <p:grpSp>
          <p:nvGrpSpPr>
            <p:cNvPr id="111" name="Google Shape;111;p9"/>
            <p:cNvGrpSpPr/>
            <p:nvPr/>
          </p:nvGrpSpPr>
          <p:grpSpPr>
            <a:xfrm>
              <a:off x="1498390" y="-95372"/>
              <a:ext cx="3370977" cy="864434"/>
              <a:chOff x="-55800" y="-528571"/>
              <a:chExt cx="3519500" cy="902521"/>
            </a:xfrm>
          </p:grpSpPr>
          <p:cxnSp>
            <p:nvCxnSpPr>
              <p:cNvPr id="112" name="Google Shape;112;p9"/>
              <p:cNvCxnSpPr/>
              <p:nvPr/>
            </p:nvCxnSpPr>
            <p:spPr>
              <a:xfrm>
                <a:off x="-55800" y="-528571"/>
                <a:ext cx="898800" cy="89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" name="Google Shape;113;p9"/>
              <p:cNvCxnSpPr/>
              <p:nvPr/>
            </p:nvCxnSpPr>
            <p:spPr>
              <a:xfrm>
                <a:off x="839600" y="373950"/>
                <a:ext cx="2624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14" name="Google Shape;114;p9"/>
            <p:cNvGrpSpPr/>
            <p:nvPr/>
          </p:nvGrpSpPr>
          <p:grpSpPr>
            <a:xfrm>
              <a:off x="-111982" y="-167027"/>
              <a:ext cx="1924691" cy="932250"/>
              <a:chOff x="5205411" y="-75307"/>
              <a:chExt cx="1728661" cy="837300"/>
            </a:xfrm>
          </p:grpSpPr>
          <p:cxnSp>
            <p:nvCxnSpPr>
              <p:cNvPr id="115" name="Google Shape;115;p9"/>
              <p:cNvCxnSpPr/>
              <p:nvPr/>
            </p:nvCxnSpPr>
            <p:spPr>
              <a:xfrm>
                <a:off x="5205411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16" name="Google Shape;116;p9"/>
              <p:cNvCxnSpPr/>
              <p:nvPr/>
            </p:nvCxnSpPr>
            <p:spPr>
              <a:xfrm>
                <a:off x="5651144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17" name="Google Shape;117;p9"/>
              <p:cNvCxnSpPr/>
              <p:nvPr/>
            </p:nvCxnSpPr>
            <p:spPr>
              <a:xfrm>
                <a:off x="6096772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118" name="Google Shape;118;p9"/>
          <p:cNvGrpSpPr/>
          <p:nvPr/>
        </p:nvGrpSpPr>
        <p:grpSpPr>
          <a:xfrm rot="10800000">
            <a:off x="4240844" y="4657702"/>
            <a:ext cx="4189813" cy="787345"/>
            <a:chOff x="-111982" y="-167027"/>
            <a:chExt cx="4981349" cy="936090"/>
          </a:xfrm>
        </p:grpSpPr>
        <p:grpSp>
          <p:nvGrpSpPr>
            <p:cNvPr id="119" name="Google Shape;119;p9"/>
            <p:cNvGrpSpPr/>
            <p:nvPr/>
          </p:nvGrpSpPr>
          <p:grpSpPr>
            <a:xfrm>
              <a:off x="1498390" y="-95372"/>
              <a:ext cx="3370977" cy="864434"/>
              <a:chOff x="-55800" y="-528571"/>
              <a:chExt cx="3519500" cy="902521"/>
            </a:xfrm>
          </p:grpSpPr>
          <p:cxnSp>
            <p:nvCxnSpPr>
              <p:cNvPr id="120" name="Google Shape;120;p9"/>
              <p:cNvCxnSpPr/>
              <p:nvPr/>
            </p:nvCxnSpPr>
            <p:spPr>
              <a:xfrm>
                <a:off x="-55800" y="-528571"/>
                <a:ext cx="898800" cy="89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1" name="Google Shape;121;p9"/>
              <p:cNvCxnSpPr/>
              <p:nvPr/>
            </p:nvCxnSpPr>
            <p:spPr>
              <a:xfrm>
                <a:off x="839600" y="373950"/>
                <a:ext cx="2624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22" name="Google Shape;122;p9"/>
            <p:cNvGrpSpPr/>
            <p:nvPr/>
          </p:nvGrpSpPr>
          <p:grpSpPr>
            <a:xfrm>
              <a:off x="-111982" y="-167027"/>
              <a:ext cx="1924691" cy="932250"/>
              <a:chOff x="5205411" y="-75307"/>
              <a:chExt cx="1728661" cy="837300"/>
            </a:xfrm>
          </p:grpSpPr>
          <p:cxnSp>
            <p:nvCxnSpPr>
              <p:cNvPr id="123" name="Google Shape;123;p9"/>
              <p:cNvCxnSpPr/>
              <p:nvPr/>
            </p:nvCxnSpPr>
            <p:spPr>
              <a:xfrm>
                <a:off x="5205411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24" name="Google Shape;124;p9"/>
              <p:cNvCxnSpPr/>
              <p:nvPr/>
            </p:nvCxnSpPr>
            <p:spPr>
              <a:xfrm>
                <a:off x="5651144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25" name="Google Shape;125;p9"/>
              <p:cNvCxnSpPr/>
              <p:nvPr/>
            </p:nvCxnSpPr>
            <p:spPr>
              <a:xfrm>
                <a:off x="6096772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0" name="Google Shape;130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4"/>
          <p:cNvSpPr/>
          <p:nvPr/>
        </p:nvSpPr>
        <p:spPr>
          <a:xfrm>
            <a:off x="6992075" y="-1368675"/>
            <a:ext cx="3279900" cy="3279900"/>
          </a:xfrm>
          <a:prstGeom prst="ellipse">
            <a:avLst/>
          </a:prstGeom>
          <a:gradFill>
            <a:gsLst>
              <a:gs pos="0">
                <a:srgbClr val="5DBB8E">
                  <a:alpha val="48235"/>
                </a:srgbClr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4"/>
          <p:cNvSpPr/>
          <p:nvPr/>
        </p:nvSpPr>
        <p:spPr>
          <a:xfrm>
            <a:off x="-1610975" y="3882475"/>
            <a:ext cx="3279900" cy="3279900"/>
          </a:xfrm>
          <a:prstGeom prst="ellipse">
            <a:avLst/>
          </a:prstGeom>
          <a:gradFill>
            <a:gsLst>
              <a:gs pos="0">
                <a:srgbClr val="5DBB8E">
                  <a:alpha val="48235"/>
                </a:srgbClr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5" name="Google Shape;495;p24"/>
          <p:cNvGrpSpPr/>
          <p:nvPr/>
        </p:nvGrpSpPr>
        <p:grpSpPr>
          <a:xfrm>
            <a:off x="7460293" y="4774062"/>
            <a:ext cx="1223977" cy="199192"/>
            <a:chOff x="6230150" y="3433775"/>
            <a:chExt cx="1958050" cy="340500"/>
          </a:xfrm>
        </p:grpSpPr>
        <p:sp>
          <p:nvSpPr>
            <p:cNvPr id="496" name="Google Shape;496;p24"/>
            <p:cNvSpPr/>
            <p:nvPr/>
          </p:nvSpPr>
          <p:spPr>
            <a:xfrm>
              <a:off x="623015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4"/>
            <p:cNvSpPr/>
            <p:nvPr/>
          </p:nvSpPr>
          <p:spPr>
            <a:xfrm>
              <a:off x="633880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4"/>
            <p:cNvSpPr/>
            <p:nvPr/>
          </p:nvSpPr>
          <p:spPr>
            <a:xfrm>
              <a:off x="65056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4"/>
            <p:cNvSpPr/>
            <p:nvPr/>
          </p:nvSpPr>
          <p:spPr>
            <a:xfrm>
              <a:off x="65852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4"/>
            <p:cNvSpPr/>
            <p:nvPr/>
          </p:nvSpPr>
          <p:spPr>
            <a:xfrm>
              <a:off x="67443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4"/>
            <p:cNvSpPr/>
            <p:nvPr/>
          </p:nvSpPr>
          <p:spPr>
            <a:xfrm>
              <a:off x="683865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4"/>
            <p:cNvSpPr/>
            <p:nvPr/>
          </p:nvSpPr>
          <p:spPr>
            <a:xfrm>
              <a:off x="702030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72019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4"/>
            <p:cNvSpPr/>
            <p:nvPr/>
          </p:nvSpPr>
          <p:spPr>
            <a:xfrm>
              <a:off x="729630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4"/>
            <p:cNvSpPr/>
            <p:nvPr/>
          </p:nvSpPr>
          <p:spPr>
            <a:xfrm>
              <a:off x="741975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4"/>
            <p:cNvSpPr/>
            <p:nvPr/>
          </p:nvSpPr>
          <p:spPr>
            <a:xfrm>
              <a:off x="75432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4"/>
            <p:cNvSpPr/>
            <p:nvPr/>
          </p:nvSpPr>
          <p:spPr>
            <a:xfrm>
              <a:off x="76227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4"/>
            <p:cNvSpPr/>
            <p:nvPr/>
          </p:nvSpPr>
          <p:spPr>
            <a:xfrm>
              <a:off x="779665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4"/>
            <p:cNvSpPr/>
            <p:nvPr/>
          </p:nvSpPr>
          <p:spPr>
            <a:xfrm>
              <a:off x="79640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4"/>
            <p:cNvSpPr/>
            <p:nvPr/>
          </p:nvSpPr>
          <p:spPr>
            <a:xfrm>
              <a:off x="80435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4"/>
            <p:cNvSpPr/>
            <p:nvPr/>
          </p:nvSpPr>
          <p:spPr>
            <a:xfrm>
              <a:off x="812310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2" name="Google Shape;512;p24"/>
          <p:cNvSpPr/>
          <p:nvPr/>
        </p:nvSpPr>
        <p:spPr>
          <a:xfrm>
            <a:off x="3699487" y="4776353"/>
            <a:ext cx="1498200" cy="199200"/>
          </a:xfrm>
          <a:prstGeom prst="snip2DiagRect">
            <a:avLst>
              <a:gd name="adj1" fmla="val 0"/>
              <a:gd name="adj2" fmla="val 4444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4"/>
          <p:cNvSpPr/>
          <p:nvPr/>
        </p:nvSpPr>
        <p:spPr>
          <a:xfrm>
            <a:off x="222551" y="3477413"/>
            <a:ext cx="258300" cy="258300"/>
          </a:xfrm>
          <a:prstGeom prst="snip2DiagRect">
            <a:avLst>
              <a:gd name="adj1" fmla="val 0"/>
              <a:gd name="adj2" fmla="val 2495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4" name="Google Shape;514;p24"/>
          <p:cNvGrpSpPr/>
          <p:nvPr/>
        </p:nvGrpSpPr>
        <p:grpSpPr>
          <a:xfrm>
            <a:off x="107779" y="-87841"/>
            <a:ext cx="2503626" cy="470479"/>
            <a:chOff x="-111982" y="-167027"/>
            <a:chExt cx="4981349" cy="936090"/>
          </a:xfrm>
        </p:grpSpPr>
        <p:grpSp>
          <p:nvGrpSpPr>
            <p:cNvPr id="515" name="Google Shape;515;p24"/>
            <p:cNvGrpSpPr/>
            <p:nvPr/>
          </p:nvGrpSpPr>
          <p:grpSpPr>
            <a:xfrm>
              <a:off x="1498390" y="-95372"/>
              <a:ext cx="3370977" cy="864434"/>
              <a:chOff x="-55800" y="-528571"/>
              <a:chExt cx="3519500" cy="902521"/>
            </a:xfrm>
          </p:grpSpPr>
          <p:cxnSp>
            <p:nvCxnSpPr>
              <p:cNvPr id="516" name="Google Shape;516;p24"/>
              <p:cNvCxnSpPr/>
              <p:nvPr/>
            </p:nvCxnSpPr>
            <p:spPr>
              <a:xfrm>
                <a:off x="-55800" y="-528571"/>
                <a:ext cx="898800" cy="89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7" name="Google Shape;517;p24"/>
              <p:cNvCxnSpPr/>
              <p:nvPr/>
            </p:nvCxnSpPr>
            <p:spPr>
              <a:xfrm>
                <a:off x="839600" y="373950"/>
                <a:ext cx="2624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518" name="Google Shape;518;p24"/>
            <p:cNvGrpSpPr/>
            <p:nvPr/>
          </p:nvGrpSpPr>
          <p:grpSpPr>
            <a:xfrm>
              <a:off x="-111982" y="-167027"/>
              <a:ext cx="1924691" cy="932250"/>
              <a:chOff x="5205411" y="-75307"/>
              <a:chExt cx="1728661" cy="837300"/>
            </a:xfrm>
          </p:grpSpPr>
          <p:cxnSp>
            <p:nvCxnSpPr>
              <p:cNvPr id="519" name="Google Shape;519;p24"/>
              <p:cNvCxnSpPr/>
              <p:nvPr/>
            </p:nvCxnSpPr>
            <p:spPr>
              <a:xfrm>
                <a:off x="5205411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20" name="Google Shape;520;p24"/>
              <p:cNvCxnSpPr/>
              <p:nvPr/>
            </p:nvCxnSpPr>
            <p:spPr>
              <a:xfrm>
                <a:off x="5651144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21" name="Google Shape;521;p24"/>
              <p:cNvCxnSpPr/>
              <p:nvPr/>
            </p:nvCxnSpPr>
            <p:spPr>
              <a:xfrm>
                <a:off x="6096772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522" name="Google Shape;522;p24"/>
          <p:cNvSpPr/>
          <p:nvPr/>
        </p:nvSpPr>
        <p:spPr>
          <a:xfrm>
            <a:off x="5890250" y="154013"/>
            <a:ext cx="258300" cy="198900"/>
          </a:xfrm>
          <a:prstGeom prst="snip2DiagRect">
            <a:avLst>
              <a:gd name="adj1" fmla="val 0"/>
              <a:gd name="adj2" fmla="val 3825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4"/>
          <p:cNvSpPr/>
          <p:nvPr/>
        </p:nvSpPr>
        <p:spPr>
          <a:xfrm>
            <a:off x="8683901" y="1480688"/>
            <a:ext cx="258300" cy="258300"/>
          </a:xfrm>
          <a:prstGeom prst="snip2DiagRect">
            <a:avLst>
              <a:gd name="adj1" fmla="val 0"/>
              <a:gd name="adj2" fmla="val 2495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yncopate"/>
              <a:buNone/>
              <a:defRPr sz="2800" b="1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yncopate"/>
              <a:buNone/>
              <a:defRPr sz="2800" b="1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yncopate"/>
              <a:buNone/>
              <a:defRPr sz="2800" b="1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yncopate"/>
              <a:buNone/>
              <a:defRPr sz="2800" b="1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yncopate"/>
              <a:buNone/>
              <a:defRPr sz="2800" b="1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yncopate"/>
              <a:buNone/>
              <a:defRPr sz="2800" b="1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yncopate"/>
              <a:buNone/>
              <a:defRPr sz="2800" b="1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yncopate"/>
              <a:buNone/>
              <a:defRPr sz="2800" b="1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yncopate"/>
              <a:buNone/>
              <a:defRPr sz="2800" b="1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7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Char char="●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Char char="○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Char char="■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Char char="●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Char char="○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Char char="■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Char char="●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Char char="○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Char char="■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70" r:id="rId9"/>
    <p:sldLayoutId id="2147483671" r:id="rId10"/>
  </p:sldLayoutIdLst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microsoft.com/office/2007/relationships/media" Target="../media/media2.mp4"/><Relationship Id="rId7" Type="http://schemas.openxmlformats.org/officeDocument/2006/relationships/image" Target="../media/image5.png"/><Relationship Id="rId12" Type="http://schemas.openxmlformats.org/officeDocument/2006/relationships/image" Target="../media/image1.png"/><Relationship Id="rId17" Type="http://schemas.openxmlformats.org/officeDocument/2006/relationships/image" Target="../media/image13.svg"/><Relationship Id="rId2" Type="http://schemas.microsoft.com/office/2007/relationships/media" Target="../media/media1.mp4"/><Relationship Id="rId16" Type="http://schemas.openxmlformats.org/officeDocument/2006/relationships/image" Target="../media/image12.png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2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1.png"/><Relationship Id="rId10" Type="http://schemas.microsoft.com/office/2007/relationships/hdphoto" Target="../media/hdphoto1.wdp"/><Relationship Id="rId4" Type="http://schemas.openxmlformats.org/officeDocument/2006/relationships/video" Target="../media/media2.mp4"/><Relationship Id="rId9" Type="http://schemas.openxmlformats.org/officeDocument/2006/relationships/image" Target="../media/image7.png"/><Relationship Id="rId1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12" Type="http://schemas.openxmlformats.org/officeDocument/2006/relationships/image" Target="../media/image16.jp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11" Type="http://schemas.openxmlformats.org/officeDocument/2006/relationships/image" Target="../media/image15.jp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" name="Google Shape;576;p29"/>
          <p:cNvGrpSpPr/>
          <p:nvPr/>
        </p:nvGrpSpPr>
        <p:grpSpPr>
          <a:xfrm>
            <a:off x="713400" y="1329028"/>
            <a:ext cx="7717500" cy="2376000"/>
            <a:chOff x="713400" y="1564775"/>
            <a:chExt cx="7717500" cy="2376000"/>
          </a:xfrm>
        </p:grpSpPr>
        <p:sp>
          <p:nvSpPr>
            <p:cNvPr id="577" name="Google Shape;577;p29"/>
            <p:cNvSpPr/>
            <p:nvPr/>
          </p:nvSpPr>
          <p:spPr>
            <a:xfrm>
              <a:off x="713400" y="1564775"/>
              <a:ext cx="7717500" cy="1702500"/>
            </a:xfrm>
            <a:prstGeom prst="rect">
              <a:avLst/>
            </a:prstGeom>
            <a:solidFill>
              <a:srgbClr val="FFFFFF">
                <a:alpha val="4358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9"/>
            <p:cNvSpPr/>
            <p:nvPr/>
          </p:nvSpPr>
          <p:spPr>
            <a:xfrm>
              <a:off x="713400" y="3267275"/>
              <a:ext cx="5343000" cy="673500"/>
            </a:xfrm>
            <a:prstGeom prst="rect">
              <a:avLst/>
            </a:prstGeom>
            <a:solidFill>
              <a:srgbClr val="FFFFFF">
                <a:alpha val="4358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9"/>
            <p:cNvSpPr/>
            <p:nvPr/>
          </p:nvSpPr>
          <p:spPr>
            <a:xfrm>
              <a:off x="6056400" y="3267275"/>
              <a:ext cx="2374500" cy="673500"/>
            </a:xfrm>
            <a:prstGeom prst="rect">
              <a:avLst/>
            </a:prstGeom>
            <a:solidFill>
              <a:srgbClr val="FFFFFF">
                <a:alpha val="4358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0" name="Google Shape;580;p29"/>
          <p:cNvSpPr txBox="1">
            <a:spLocks noGrp="1"/>
          </p:cNvSpPr>
          <p:nvPr>
            <p:ph type="ctrTitle"/>
          </p:nvPr>
        </p:nvSpPr>
        <p:spPr>
          <a:xfrm>
            <a:off x="998700" y="1517009"/>
            <a:ext cx="7142410" cy="147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CAN PASS</a:t>
            </a:r>
          </a:p>
        </p:txBody>
      </p:sp>
      <p:sp>
        <p:nvSpPr>
          <p:cNvPr id="581" name="Google Shape;581;p29"/>
          <p:cNvSpPr txBox="1">
            <a:spLocks noGrp="1"/>
          </p:cNvSpPr>
          <p:nvPr>
            <p:ph type="subTitle" idx="1"/>
          </p:nvPr>
        </p:nvSpPr>
        <p:spPr>
          <a:xfrm>
            <a:off x="3015342" y="3058884"/>
            <a:ext cx="2751257" cy="5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Engenharia de Computação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2º semestre</a:t>
            </a:r>
            <a:endParaRPr dirty="0"/>
          </a:p>
        </p:txBody>
      </p:sp>
      <p:grpSp>
        <p:nvGrpSpPr>
          <p:cNvPr id="582" name="Google Shape;582;p29"/>
          <p:cNvGrpSpPr/>
          <p:nvPr/>
        </p:nvGrpSpPr>
        <p:grpSpPr>
          <a:xfrm>
            <a:off x="6264625" y="3198095"/>
            <a:ext cx="1958050" cy="318674"/>
            <a:chOff x="6230150" y="3433775"/>
            <a:chExt cx="1958050" cy="340500"/>
          </a:xfrm>
        </p:grpSpPr>
        <p:sp>
          <p:nvSpPr>
            <p:cNvPr id="583" name="Google Shape;583;p29"/>
            <p:cNvSpPr/>
            <p:nvPr/>
          </p:nvSpPr>
          <p:spPr>
            <a:xfrm>
              <a:off x="6230150" y="3433775"/>
              <a:ext cx="651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9"/>
            <p:cNvSpPr/>
            <p:nvPr/>
          </p:nvSpPr>
          <p:spPr>
            <a:xfrm>
              <a:off x="6338800" y="3433775"/>
              <a:ext cx="1233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9"/>
            <p:cNvSpPr/>
            <p:nvPr/>
          </p:nvSpPr>
          <p:spPr>
            <a:xfrm>
              <a:off x="6505650" y="3433775"/>
              <a:ext cx="360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9"/>
            <p:cNvSpPr/>
            <p:nvPr/>
          </p:nvSpPr>
          <p:spPr>
            <a:xfrm>
              <a:off x="6585200" y="3433775"/>
              <a:ext cx="360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9"/>
            <p:cNvSpPr/>
            <p:nvPr/>
          </p:nvSpPr>
          <p:spPr>
            <a:xfrm>
              <a:off x="6744300" y="3433775"/>
              <a:ext cx="360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9"/>
            <p:cNvSpPr/>
            <p:nvPr/>
          </p:nvSpPr>
          <p:spPr>
            <a:xfrm>
              <a:off x="6838650" y="3433775"/>
              <a:ext cx="1233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9"/>
            <p:cNvSpPr/>
            <p:nvPr/>
          </p:nvSpPr>
          <p:spPr>
            <a:xfrm>
              <a:off x="7020300" y="3433775"/>
              <a:ext cx="1233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9"/>
            <p:cNvSpPr/>
            <p:nvPr/>
          </p:nvSpPr>
          <p:spPr>
            <a:xfrm>
              <a:off x="7201950" y="3433775"/>
              <a:ext cx="360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9"/>
            <p:cNvSpPr/>
            <p:nvPr/>
          </p:nvSpPr>
          <p:spPr>
            <a:xfrm>
              <a:off x="7296300" y="3433775"/>
              <a:ext cx="651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9"/>
            <p:cNvSpPr/>
            <p:nvPr/>
          </p:nvSpPr>
          <p:spPr>
            <a:xfrm>
              <a:off x="7419750" y="3433775"/>
              <a:ext cx="651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9"/>
            <p:cNvSpPr/>
            <p:nvPr/>
          </p:nvSpPr>
          <p:spPr>
            <a:xfrm>
              <a:off x="7543200" y="3433775"/>
              <a:ext cx="360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9"/>
            <p:cNvSpPr/>
            <p:nvPr/>
          </p:nvSpPr>
          <p:spPr>
            <a:xfrm>
              <a:off x="7622750" y="3433775"/>
              <a:ext cx="360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9"/>
            <p:cNvSpPr/>
            <p:nvPr/>
          </p:nvSpPr>
          <p:spPr>
            <a:xfrm>
              <a:off x="7796650" y="3433775"/>
              <a:ext cx="1233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9"/>
            <p:cNvSpPr/>
            <p:nvPr/>
          </p:nvSpPr>
          <p:spPr>
            <a:xfrm>
              <a:off x="7964000" y="3433775"/>
              <a:ext cx="360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9"/>
            <p:cNvSpPr/>
            <p:nvPr/>
          </p:nvSpPr>
          <p:spPr>
            <a:xfrm>
              <a:off x="8043550" y="3433775"/>
              <a:ext cx="360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9"/>
            <p:cNvSpPr/>
            <p:nvPr/>
          </p:nvSpPr>
          <p:spPr>
            <a:xfrm>
              <a:off x="8123100" y="3433775"/>
              <a:ext cx="651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9" name="Google Shape;599;p29"/>
          <p:cNvSpPr txBox="1"/>
          <p:nvPr/>
        </p:nvSpPr>
        <p:spPr>
          <a:xfrm>
            <a:off x="7030875" y="0"/>
            <a:ext cx="21663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Work Sans Medium"/>
                <a:ea typeface="Work Sans Medium"/>
                <a:cs typeface="Work Sans Medium"/>
                <a:sym typeface="Work Sans Medium"/>
              </a:rPr>
              <a:t>01234567890000123456789000123</a:t>
            </a:r>
            <a:endParaRPr sz="900" dirty="0"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600" name="Google Shape;600;p29"/>
          <p:cNvSpPr/>
          <p:nvPr/>
        </p:nvSpPr>
        <p:spPr>
          <a:xfrm>
            <a:off x="853425" y="1143672"/>
            <a:ext cx="318600" cy="318600"/>
          </a:xfrm>
          <a:prstGeom prst="snip2DiagRect">
            <a:avLst>
              <a:gd name="adj1" fmla="val 0"/>
              <a:gd name="adj2" fmla="val 2495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29"/>
          <p:cNvSpPr/>
          <p:nvPr/>
        </p:nvSpPr>
        <p:spPr>
          <a:xfrm>
            <a:off x="1414925" y="1141765"/>
            <a:ext cx="318600" cy="318600"/>
          </a:xfrm>
          <a:prstGeom prst="snip2DiagRect">
            <a:avLst>
              <a:gd name="adj1" fmla="val 0"/>
              <a:gd name="adj2" fmla="val 2495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29"/>
          <p:cNvSpPr txBox="1"/>
          <p:nvPr/>
        </p:nvSpPr>
        <p:spPr>
          <a:xfrm>
            <a:off x="1733525" y="1144293"/>
            <a:ext cx="10434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Work Sans Medium"/>
                <a:ea typeface="Work Sans Medium"/>
                <a:cs typeface="Work Sans Medium"/>
                <a:sym typeface="Work Sans Medium"/>
              </a:rPr>
              <a:t>012345678900</a:t>
            </a:r>
            <a:endParaRPr sz="900" dirty="0"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A46C736A-3F8C-F398-365E-07AE176640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278" b="23349"/>
          <a:stretch/>
        </p:blipFill>
        <p:spPr>
          <a:xfrm>
            <a:off x="5777023" y="1485520"/>
            <a:ext cx="2555504" cy="138951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838F419-8ACC-A270-F638-8F9E860C0E3A}"/>
              </a:ext>
            </a:extLst>
          </p:cNvPr>
          <p:cNvSpPr txBox="1"/>
          <p:nvPr/>
        </p:nvSpPr>
        <p:spPr>
          <a:xfrm>
            <a:off x="993717" y="3183612"/>
            <a:ext cx="21061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800">
                <a:solidFill>
                  <a:schemeClr val="dk1"/>
                </a:solidFill>
                <a:latin typeface="Work Sans Medium"/>
                <a:sym typeface="Work Sans Medium"/>
              </a:rPr>
              <a:t>Equipe Rocket – </a:t>
            </a:r>
            <a:endParaRPr lang="pt-BR" sz="1800">
              <a:solidFill>
                <a:schemeClr val="dk1"/>
              </a:solidFill>
              <a:latin typeface="Work Sans Medium"/>
              <a:sym typeface="Work Sans Medium"/>
            </a:endParaRPr>
          </a:p>
        </p:txBody>
      </p:sp>
      <p:grpSp>
        <p:nvGrpSpPr>
          <p:cNvPr id="2" name="Google Shape;870;p39">
            <a:extLst>
              <a:ext uri="{FF2B5EF4-FFF2-40B4-BE49-F238E27FC236}">
                <a16:creationId xmlns:a16="http://schemas.microsoft.com/office/drawing/2014/main" id="{F1F993FA-CC10-8C2D-C94A-9A6E16C8D170}"/>
              </a:ext>
            </a:extLst>
          </p:cNvPr>
          <p:cNvGrpSpPr/>
          <p:nvPr/>
        </p:nvGrpSpPr>
        <p:grpSpPr>
          <a:xfrm rot="5400000">
            <a:off x="8064970" y="3988268"/>
            <a:ext cx="1739532" cy="283092"/>
            <a:chOff x="6230150" y="3433775"/>
            <a:chExt cx="1958050" cy="340500"/>
          </a:xfrm>
        </p:grpSpPr>
        <p:sp>
          <p:nvSpPr>
            <p:cNvPr id="4" name="Google Shape;871;p39">
              <a:extLst>
                <a:ext uri="{FF2B5EF4-FFF2-40B4-BE49-F238E27FC236}">
                  <a16:creationId xmlns:a16="http://schemas.microsoft.com/office/drawing/2014/main" id="{677C5D03-9E6C-98A5-8697-147FE2CDD255}"/>
                </a:ext>
              </a:extLst>
            </p:cNvPr>
            <p:cNvSpPr/>
            <p:nvPr/>
          </p:nvSpPr>
          <p:spPr>
            <a:xfrm>
              <a:off x="623015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72;p39">
              <a:extLst>
                <a:ext uri="{FF2B5EF4-FFF2-40B4-BE49-F238E27FC236}">
                  <a16:creationId xmlns:a16="http://schemas.microsoft.com/office/drawing/2014/main" id="{2F30DEF5-CBDE-1130-8506-2053335B90D1}"/>
                </a:ext>
              </a:extLst>
            </p:cNvPr>
            <p:cNvSpPr/>
            <p:nvPr/>
          </p:nvSpPr>
          <p:spPr>
            <a:xfrm>
              <a:off x="633880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73;p39">
              <a:extLst>
                <a:ext uri="{FF2B5EF4-FFF2-40B4-BE49-F238E27FC236}">
                  <a16:creationId xmlns:a16="http://schemas.microsoft.com/office/drawing/2014/main" id="{8D5CC3B2-484D-E71D-2163-AEA3835DEB44}"/>
                </a:ext>
              </a:extLst>
            </p:cNvPr>
            <p:cNvSpPr/>
            <p:nvPr/>
          </p:nvSpPr>
          <p:spPr>
            <a:xfrm>
              <a:off x="65056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74;p39">
              <a:extLst>
                <a:ext uri="{FF2B5EF4-FFF2-40B4-BE49-F238E27FC236}">
                  <a16:creationId xmlns:a16="http://schemas.microsoft.com/office/drawing/2014/main" id="{3DADF72C-F425-F2F1-89AC-2F51C1A22822}"/>
                </a:ext>
              </a:extLst>
            </p:cNvPr>
            <p:cNvSpPr/>
            <p:nvPr/>
          </p:nvSpPr>
          <p:spPr>
            <a:xfrm>
              <a:off x="65852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75;p39">
              <a:extLst>
                <a:ext uri="{FF2B5EF4-FFF2-40B4-BE49-F238E27FC236}">
                  <a16:creationId xmlns:a16="http://schemas.microsoft.com/office/drawing/2014/main" id="{E97DF565-2F95-1B87-3650-5FA44777596C}"/>
                </a:ext>
              </a:extLst>
            </p:cNvPr>
            <p:cNvSpPr/>
            <p:nvPr/>
          </p:nvSpPr>
          <p:spPr>
            <a:xfrm>
              <a:off x="67443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76;p39">
              <a:extLst>
                <a:ext uri="{FF2B5EF4-FFF2-40B4-BE49-F238E27FC236}">
                  <a16:creationId xmlns:a16="http://schemas.microsoft.com/office/drawing/2014/main" id="{EADED674-ABEF-CB62-2CE2-4FB51425A156}"/>
                </a:ext>
              </a:extLst>
            </p:cNvPr>
            <p:cNvSpPr/>
            <p:nvPr/>
          </p:nvSpPr>
          <p:spPr>
            <a:xfrm>
              <a:off x="683865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77;p39">
              <a:extLst>
                <a:ext uri="{FF2B5EF4-FFF2-40B4-BE49-F238E27FC236}">
                  <a16:creationId xmlns:a16="http://schemas.microsoft.com/office/drawing/2014/main" id="{94CCAEFA-BE7F-58F8-ECB8-E56C54DF8C5F}"/>
                </a:ext>
              </a:extLst>
            </p:cNvPr>
            <p:cNvSpPr/>
            <p:nvPr/>
          </p:nvSpPr>
          <p:spPr>
            <a:xfrm>
              <a:off x="702030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878;p39">
              <a:extLst>
                <a:ext uri="{FF2B5EF4-FFF2-40B4-BE49-F238E27FC236}">
                  <a16:creationId xmlns:a16="http://schemas.microsoft.com/office/drawing/2014/main" id="{677D7327-67A2-074C-938B-6BA234D451CB}"/>
                </a:ext>
              </a:extLst>
            </p:cNvPr>
            <p:cNvSpPr/>
            <p:nvPr/>
          </p:nvSpPr>
          <p:spPr>
            <a:xfrm>
              <a:off x="72019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79;p39">
              <a:extLst>
                <a:ext uri="{FF2B5EF4-FFF2-40B4-BE49-F238E27FC236}">
                  <a16:creationId xmlns:a16="http://schemas.microsoft.com/office/drawing/2014/main" id="{5D65FFA8-E5BC-1B52-AFCD-0A8BCDC3845C}"/>
                </a:ext>
              </a:extLst>
            </p:cNvPr>
            <p:cNvSpPr/>
            <p:nvPr/>
          </p:nvSpPr>
          <p:spPr>
            <a:xfrm>
              <a:off x="729630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80;p39">
              <a:extLst>
                <a:ext uri="{FF2B5EF4-FFF2-40B4-BE49-F238E27FC236}">
                  <a16:creationId xmlns:a16="http://schemas.microsoft.com/office/drawing/2014/main" id="{ECFE3FDC-ED51-8333-E711-53C5D1738CDE}"/>
                </a:ext>
              </a:extLst>
            </p:cNvPr>
            <p:cNvSpPr/>
            <p:nvPr/>
          </p:nvSpPr>
          <p:spPr>
            <a:xfrm>
              <a:off x="741975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81;p39">
              <a:extLst>
                <a:ext uri="{FF2B5EF4-FFF2-40B4-BE49-F238E27FC236}">
                  <a16:creationId xmlns:a16="http://schemas.microsoft.com/office/drawing/2014/main" id="{C82BDE91-D6BC-B129-BAD2-F2DB3759C33B}"/>
                </a:ext>
              </a:extLst>
            </p:cNvPr>
            <p:cNvSpPr/>
            <p:nvPr/>
          </p:nvSpPr>
          <p:spPr>
            <a:xfrm>
              <a:off x="75432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2;p39">
              <a:extLst>
                <a:ext uri="{FF2B5EF4-FFF2-40B4-BE49-F238E27FC236}">
                  <a16:creationId xmlns:a16="http://schemas.microsoft.com/office/drawing/2014/main" id="{6EE35F38-C853-5F0B-C630-6E1707239A6E}"/>
                </a:ext>
              </a:extLst>
            </p:cNvPr>
            <p:cNvSpPr/>
            <p:nvPr/>
          </p:nvSpPr>
          <p:spPr>
            <a:xfrm>
              <a:off x="76227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83;p39">
              <a:extLst>
                <a:ext uri="{FF2B5EF4-FFF2-40B4-BE49-F238E27FC236}">
                  <a16:creationId xmlns:a16="http://schemas.microsoft.com/office/drawing/2014/main" id="{877FBDD5-5FAF-3A56-52C2-7EE6DE23EE4D}"/>
                </a:ext>
              </a:extLst>
            </p:cNvPr>
            <p:cNvSpPr/>
            <p:nvPr/>
          </p:nvSpPr>
          <p:spPr>
            <a:xfrm>
              <a:off x="779665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84;p39">
              <a:extLst>
                <a:ext uri="{FF2B5EF4-FFF2-40B4-BE49-F238E27FC236}">
                  <a16:creationId xmlns:a16="http://schemas.microsoft.com/office/drawing/2014/main" id="{3F2ED0F8-9051-DE12-B7A3-5C3ADE9A0036}"/>
                </a:ext>
              </a:extLst>
            </p:cNvPr>
            <p:cNvSpPr/>
            <p:nvPr/>
          </p:nvSpPr>
          <p:spPr>
            <a:xfrm>
              <a:off x="79640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85;p39">
              <a:extLst>
                <a:ext uri="{FF2B5EF4-FFF2-40B4-BE49-F238E27FC236}">
                  <a16:creationId xmlns:a16="http://schemas.microsoft.com/office/drawing/2014/main" id="{15DB2353-D15E-6274-7B58-0349E625AB4B}"/>
                </a:ext>
              </a:extLst>
            </p:cNvPr>
            <p:cNvSpPr/>
            <p:nvPr/>
          </p:nvSpPr>
          <p:spPr>
            <a:xfrm>
              <a:off x="80435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86;p39">
              <a:extLst>
                <a:ext uri="{FF2B5EF4-FFF2-40B4-BE49-F238E27FC236}">
                  <a16:creationId xmlns:a16="http://schemas.microsoft.com/office/drawing/2014/main" id="{958F6A28-9EAC-FD40-2999-C349A88AB756}"/>
                </a:ext>
              </a:extLst>
            </p:cNvPr>
            <p:cNvSpPr/>
            <p:nvPr/>
          </p:nvSpPr>
          <p:spPr>
            <a:xfrm>
              <a:off x="812310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747;p35">
            <a:extLst>
              <a:ext uri="{FF2B5EF4-FFF2-40B4-BE49-F238E27FC236}">
                <a16:creationId xmlns:a16="http://schemas.microsoft.com/office/drawing/2014/main" id="{64CEB34C-ADCC-2CBE-8D32-9547728945E8}"/>
              </a:ext>
            </a:extLst>
          </p:cNvPr>
          <p:cNvSpPr txBox="1">
            <a:spLocks/>
          </p:cNvSpPr>
          <p:nvPr/>
        </p:nvSpPr>
        <p:spPr>
          <a:xfrm>
            <a:off x="4260001" y="3867704"/>
            <a:ext cx="1945614" cy="272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yncopate"/>
              <a:buNone/>
              <a:defRPr sz="4200" b="1" i="0" u="none" strike="noStrike" cap="none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yncopate"/>
              <a:buNone/>
              <a:defRPr sz="5200" b="1" i="0" u="none" strike="noStrike" cap="none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yncopate"/>
              <a:buNone/>
              <a:defRPr sz="5200" b="1" i="0" u="none" strike="noStrike" cap="none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yncopate"/>
              <a:buNone/>
              <a:defRPr sz="5200" b="1" i="0" u="none" strike="noStrike" cap="none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yncopate"/>
              <a:buNone/>
              <a:defRPr sz="5200" b="1" i="0" u="none" strike="noStrike" cap="none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yncopate"/>
              <a:buNone/>
              <a:defRPr sz="5200" b="1" i="0" u="none" strike="noStrike" cap="none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yncopate"/>
              <a:buNone/>
              <a:defRPr sz="5200" b="1" i="0" u="none" strike="noStrike" cap="none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yncopate"/>
              <a:buNone/>
              <a:defRPr sz="5200" b="1" i="0" u="none" strike="noStrike" cap="none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yncopate"/>
              <a:buNone/>
              <a:defRPr sz="5200" b="1" i="0" u="none" strike="noStrike" cap="none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9pPr>
          </a:lstStyle>
          <a:p>
            <a:r>
              <a:rPr lang="pt-BR" sz="1400" dirty="0"/>
              <a:t>integrantes</a:t>
            </a:r>
          </a:p>
        </p:txBody>
      </p:sp>
      <p:sp>
        <p:nvSpPr>
          <p:cNvPr id="22" name="Google Shape;748;p35">
            <a:extLst>
              <a:ext uri="{FF2B5EF4-FFF2-40B4-BE49-F238E27FC236}">
                <a16:creationId xmlns:a16="http://schemas.microsoft.com/office/drawing/2014/main" id="{3B08E910-53B9-2AD8-AC3F-5D10CE3DE96B}"/>
              </a:ext>
            </a:extLst>
          </p:cNvPr>
          <p:cNvSpPr txBox="1">
            <a:spLocks/>
          </p:cNvSpPr>
          <p:nvPr/>
        </p:nvSpPr>
        <p:spPr>
          <a:xfrm>
            <a:off x="6056400" y="3815766"/>
            <a:ext cx="2460078" cy="93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Medium"/>
              <a:buNone/>
              <a:defRPr sz="18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Medium"/>
              <a:buNone/>
              <a:defRPr sz="28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Medium"/>
              <a:buNone/>
              <a:defRPr sz="28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Medium"/>
              <a:buNone/>
              <a:defRPr sz="28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Medium"/>
              <a:buNone/>
              <a:defRPr sz="28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Medium"/>
              <a:buNone/>
              <a:defRPr sz="28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Medium"/>
              <a:buNone/>
              <a:defRPr sz="28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Medium"/>
              <a:buNone/>
              <a:defRPr sz="28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Medium"/>
              <a:buNone/>
              <a:defRPr sz="28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pPr marL="0" indent="0"/>
            <a:r>
              <a:rPr lang="pt-BR" sz="1050" dirty="0"/>
              <a:t>Gabriel Vitor Rosa</a:t>
            </a:r>
          </a:p>
          <a:p>
            <a:pPr marL="0" indent="0"/>
            <a:r>
              <a:rPr lang="pt-BR" sz="1050" dirty="0"/>
              <a:t>Kauã Enrico Pasti Altran</a:t>
            </a:r>
          </a:p>
          <a:p>
            <a:pPr marL="0" indent="0"/>
            <a:r>
              <a:rPr lang="pt-BR" sz="1050" dirty="0"/>
              <a:t>Lucas Gabriel Bento Correa</a:t>
            </a:r>
          </a:p>
          <a:p>
            <a:pPr marL="0" indent="0"/>
            <a:r>
              <a:rPr lang="pt-BR" sz="1050" dirty="0"/>
              <a:t>Luke Belatine dos Santos</a:t>
            </a:r>
          </a:p>
          <a:p>
            <a:pPr marL="0" indent="0"/>
            <a:r>
              <a:rPr lang="pt-BR" sz="1050" dirty="0"/>
              <a:t>Ricardo Henrique Pereira Marques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D51F558D-FDC3-ED74-B6FF-EDDE87F209B3}"/>
              </a:ext>
            </a:extLst>
          </p:cNvPr>
          <p:cNvSpPr txBox="1"/>
          <p:nvPr/>
        </p:nvSpPr>
        <p:spPr>
          <a:xfrm>
            <a:off x="0" y="4887064"/>
            <a:ext cx="1676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1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3C23FDF-F39D-0E70-7C0C-D5AFD672AC33}"/>
              </a:ext>
            </a:extLst>
          </p:cNvPr>
          <p:cNvSpPr txBox="1"/>
          <p:nvPr/>
        </p:nvSpPr>
        <p:spPr>
          <a:xfrm>
            <a:off x="2313511" y="265473"/>
            <a:ext cx="26242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1" dirty="0">
                <a:effectLst/>
                <a:latin typeface="Work Sans Light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Can Pass </a:t>
            </a:r>
            <a:r>
              <a:rPr lang="pt-BR" b="1" dirty="0">
                <a:effectLst/>
                <a:latin typeface="Work Sans Light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para um estacionamento mais seguro!</a:t>
            </a:r>
            <a:endParaRPr lang="pt-BR" b="1" dirty="0">
              <a:latin typeface="Work Sans Light" pitchFamily="2" charset="0"/>
            </a:endParaRPr>
          </a:p>
        </p:txBody>
      </p:sp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F360C59B-F275-23F8-281E-79B4BD5BC7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057"/>
          <a:stretch/>
        </p:blipFill>
        <p:spPr>
          <a:xfrm>
            <a:off x="5425647" y="472049"/>
            <a:ext cx="3418721" cy="1786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BB188BB-FEEC-D5F0-C994-93D9A8D9FB80}"/>
              </a:ext>
            </a:extLst>
          </p:cNvPr>
          <p:cNvSpPr txBox="1"/>
          <p:nvPr/>
        </p:nvSpPr>
        <p:spPr>
          <a:xfrm>
            <a:off x="872132" y="565392"/>
            <a:ext cx="45535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Work Sans Medium" pitchFamily="2" charset="0"/>
              </a:rPr>
              <a:t> Com a convivência no campus, percebemos alguns problemas em relação a permanência no estacionamento e sua segurança.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82522B1-8E55-D950-AA1B-6C134805A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46" y="2037329"/>
            <a:ext cx="3777508" cy="1612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m 4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B5786A34-FCE7-7A54-9134-A93CB94D0B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560" y="2221707"/>
            <a:ext cx="4344670" cy="2657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A93675CC-571D-2421-E9CF-444EF37FEC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278" b="23349"/>
          <a:stretch/>
        </p:blipFill>
        <p:spPr>
          <a:xfrm>
            <a:off x="611711" y="4366488"/>
            <a:ext cx="1042586" cy="56689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EEB8026-8351-F693-620F-87BCE45A3DF4}"/>
              </a:ext>
            </a:extLst>
          </p:cNvPr>
          <p:cNvSpPr txBox="1"/>
          <p:nvPr/>
        </p:nvSpPr>
        <p:spPr>
          <a:xfrm>
            <a:off x="0" y="4887064"/>
            <a:ext cx="1676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22029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arro de polícia parado atrás de caminhão">
            <a:extLst>
              <a:ext uri="{FF2B5EF4-FFF2-40B4-BE49-F238E27FC236}">
                <a16:creationId xmlns:a16="http://schemas.microsoft.com/office/drawing/2014/main" id="{720E4B40-03A5-DC09-9B29-D7D03A27D2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779814" y="780685"/>
            <a:ext cx="2293513" cy="1354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Google Shape;851;p39">
            <a:extLst>
              <a:ext uri="{FF2B5EF4-FFF2-40B4-BE49-F238E27FC236}">
                <a16:creationId xmlns:a16="http://schemas.microsoft.com/office/drawing/2014/main" id="{5FB5802D-4D17-6990-1A28-F84A735250E6}"/>
              </a:ext>
            </a:extLst>
          </p:cNvPr>
          <p:cNvPicPr preferRelativeResize="0"/>
          <p:nvPr/>
        </p:nvPicPr>
        <p:blipFill rotWithShape="1">
          <a:blip r:embed="rId8"/>
          <a:srcRect l="17026" t="16407" r="12351" b="15197"/>
          <a:stretch/>
        </p:blipFill>
        <p:spPr>
          <a:xfrm>
            <a:off x="793925" y="1832084"/>
            <a:ext cx="2375411" cy="2926142"/>
          </a:xfrm>
          <a:prstGeom prst="snip1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" name="Imagem 33" descr="Ícone&#10;&#10;Descrição gerada automaticamente">
            <a:extLst>
              <a:ext uri="{FF2B5EF4-FFF2-40B4-BE49-F238E27FC236}">
                <a16:creationId xmlns:a16="http://schemas.microsoft.com/office/drawing/2014/main" id="{3F9FCD7E-7960-722C-2043-48723BA9B8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56459" flipH="1">
            <a:off x="1948810" y="3005768"/>
            <a:ext cx="1372418" cy="1372418"/>
          </a:xfrm>
          <a:prstGeom prst="rect">
            <a:avLst/>
          </a:prstGeom>
        </p:spPr>
      </p:pic>
      <p:pic>
        <p:nvPicPr>
          <p:cNvPr id="2" name="Notificacao-[copy]">
            <a:hlinkClick r:id="" action="ppaction://media"/>
            <a:extLst>
              <a:ext uri="{FF2B5EF4-FFF2-40B4-BE49-F238E27FC236}">
                <a16:creationId xmlns:a16="http://schemas.microsoft.com/office/drawing/2014/main" id="{3852F957-B9C5-7EDC-A42B-8FF8E07B8CF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375"/>
                </p14:media>
              </p:ext>
            </p:extLst>
          </p:nvPr>
        </p:nvPicPr>
        <p:blipFill rotWithShape="1">
          <a:blip r:embed="rId11"/>
          <a:srcRect b="45295"/>
          <a:stretch/>
        </p:blipFill>
        <p:spPr>
          <a:xfrm>
            <a:off x="4181112" y="2200522"/>
            <a:ext cx="1930766" cy="2557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5E021D4-0829-FB46-B17F-2BD7716DEAEE}"/>
              </a:ext>
            </a:extLst>
          </p:cNvPr>
          <p:cNvSpPr txBox="1"/>
          <p:nvPr/>
        </p:nvSpPr>
        <p:spPr>
          <a:xfrm>
            <a:off x="3479676" y="748453"/>
            <a:ext cx="2670141" cy="1131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pt-BR" sz="1600" i="1" dirty="0">
                <a:solidFill>
                  <a:schemeClr val="dk1"/>
                </a:solidFill>
                <a:latin typeface="Work Sans Medium"/>
                <a:sym typeface="Work Sans Medium"/>
              </a:rPr>
              <a:t>Can Pass </a:t>
            </a:r>
            <a:r>
              <a:rPr lang="pt-BR" sz="1600" dirty="0">
                <a:solidFill>
                  <a:schemeClr val="dk1"/>
                </a:solidFill>
                <a:latin typeface="Work Sans Light" panose="020B0604020202020204" pitchFamily="2" charset="0"/>
                <a:sym typeface="Work Sans Medium"/>
              </a:rPr>
              <a:t>é a mais nova maneira de afirmar seu veículo dentro de um estacionamento</a:t>
            </a: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19C322C8-CC36-53CB-A4B9-581BB6D280E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22278" b="23349"/>
          <a:stretch/>
        </p:blipFill>
        <p:spPr>
          <a:xfrm>
            <a:off x="2824186" y="102145"/>
            <a:ext cx="690300" cy="37534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D78C618-FC4E-71B2-84BF-85DB1A15AB41}"/>
              </a:ext>
            </a:extLst>
          </p:cNvPr>
          <p:cNvSpPr txBox="1"/>
          <p:nvPr/>
        </p:nvSpPr>
        <p:spPr>
          <a:xfrm>
            <a:off x="0" y="4887064"/>
            <a:ext cx="1676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3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BB37103B-2FAC-663E-FE4C-91C6C0E6040F}"/>
              </a:ext>
            </a:extLst>
          </p:cNvPr>
          <p:cNvGrpSpPr/>
          <p:nvPr/>
        </p:nvGrpSpPr>
        <p:grpSpPr>
          <a:xfrm>
            <a:off x="2790358" y="5322570"/>
            <a:ext cx="3768317" cy="2502259"/>
            <a:chOff x="2957998" y="796536"/>
            <a:chExt cx="3768317" cy="2502259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B8695FE2-281A-CA52-388D-3AE9B3FAFCF0}"/>
                </a:ext>
              </a:extLst>
            </p:cNvPr>
            <p:cNvGrpSpPr/>
            <p:nvPr/>
          </p:nvGrpSpPr>
          <p:grpSpPr>
            <a:xfrm>
              <a:off x="3261360" y="796536"/>
              <a:ext cx="3175816" cy="2502259"/>
              <a:chOff x="2754631" y="1817616"/>
              <a:chExt cx="3175816" cy="2502259"/>
            </a:xfrm>
          </p:grpSpPr>
          <p:pic>
            <p:nvPicPr>
              <p:cNvPr id="13" name="Imagem 12" descr="Tela de um aparelho eletrônico&#10;&#10;Descrição gerada automaticamente com confiança média">
                <a:extLst>
                  <a:ext uri="{FF2B5EF4-FFF2-40B4-BE49-F238E27FC236}">
                    <a16:creationId xmlns:a16="http://schemas.microsoft.com/office/drawing/2014/main" id="{DA2E93A0-0804-4620-267A-475B98886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92732" y="1817616"/>
                <a:ext cx="1651396" cy="106700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4" name="Imagem 13" descr="Circuito eletrônico em fundo preto&#10;&#10;Descrição gerada automaticamente">
                <a:extLst>
                  <a:ext uri="{FF2B5EF4-FFF2-40B4-BE49-F238E27FC236}">
                    <a16:creationId xmlns:a16="http://schemas.microsoft.com/office/drawing/2014/main" id="{21246479-6B7C-95C5-AD37-C2217D0593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l="7130" t="18524" r="8710" b="19670"/>
              <a:stretch/>
            </p:blipFill>
            <p:spPr>
              <a:xfrm>
                <a:off x="3773987" y="2465432"/>
                <a:ext cx="2156460" cy="15836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5" name="Imagem 14" descr="Circuito eletrônico com fios&#10;&#10;Descrição gerada automaticamente">
                <a:extLst>
                  <a:ext uri="{FF2B5EF4-FFF2-40B4-BE49-F238E27FC236}">
                    <a16:creationId xmlns:a16="http://schemas.microsoft.com/office/drawing/2014/main" id="{3C7A9586-1CED-951B-2643-083999E0A8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l="3709" t="4720" r="5794" b="4240"/>
              <a:stretch/>
            </p:blipFill>
            <p:spPr>
              <a:xfrm>
                <a:off x="2754631" y="2432244"/>
                <a:ext cx="1744981" cy="1887631"/>
              </a:xfrm>
              <a:prstGeom prst="rect">
                <a:avLst/>
              </a:prstGeom>
            </p:spPr>
          </p:pic>
        </p:grpSp>
        <p:pic>
          <p:nvPicPr>
            <p:cNvPr id="11" name="Gráfico 10" descr="Wi-Fi estrutura de tópicos">
              <a:extLst>
                <a:ext uri="{FF2B5EF4-FFF2-40B4-BE49-F238E27FC236}">
                  <a16:creationId xmlns:a16="http://schemas.microsoft.com/office/drawing/2014/main" id="{E3EDC26E-2AB3-1172-F6E7-E591DAF70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3520973">
              <a:off x="5811915" y="1486321"/>
              <a:ext cx="914400" cy="914400"/>
            </a:xfrm>
            <a:prstGeom prst="rect">
              <a:avLst/>
            </a:prstGeom>
          </p:spPr>
        </p:pic>
        <p:pic>
          <p:nvPicPr>
            <p:cNvPr id="12" name="Gráfico 11" descr="Wi-Fi estrutura de tópicos">
              <a:extLst>
                <a:ext uri="{FF2B5EF4-FFF2-40B4-BE49-F238E27FC236}">
                  <a16:creationId xmlns:a16="http://schemas.microsoft.com/office/drawing/2014/main" id="{7D04785B-5B07-F269-B2BF-13519D304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18585029">
              <a:off x="2957998" y="1693034"/>
              <a:ext cx="914400" cy="914400"/>
            </a:xfrm>
            <a:prstGeom prst="rect">
              <a:avLst/>
            </a:prstGeom>
          </p:spPr>
        </p:pic>
      </p:grpSp>
      <p:pic>
        <p:nvPicPr>
          <p:cNvPr id="16" name="Vídeo sem título ‐ Feito com o Clipchamp (1)">
            <a:hlinkClick r:id="" action="ppaction://media"/>
            <a:extLst>
              <a:ext uri="{FF2B5EF4-FFF2-40B4-BE49-F238E27FC236}">
                <a16:creationId xmlns:a16="http://schemas.microsoft.com/office/drawing/2014/main" id="{CAD26701-E5FF-5E51-22FC-367A42A7CA0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8"/>
          <a:srcRect l="7394" r="7742"/>
          <a:stretch/>
        </p:blipFill>
        <p:spPr>
          <a:xfrm>
            <a:off x="6460157" y="356490"/>
            <a:ext cx="2265293" cy="40040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648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0" mute="1">
                <p:cTn id="15" repeatCount="indefinite" fill="remove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Agrupar 16">
            <a:extLst>
              <a:ext uri="{FF2B5EF4-FFF2-40B4-BE49-F238E27FC236}">
                <a16:creationId xmlns:a16="http://schemas.microsoft.com/office/drawing/2014/main" id="{F7719CDB-27C1-1DE6-EE79-C07CD3782D5B}"/>
              </a:ext>
            </a:extLst>
          </p:cNvPr>
          <p:cNvGrpSpPr/>
          <p:nvPr/>
        </p:nvGrpSpPr>
        <p:grpSpPr>
          <a:xfrm>
            <a:off x="2790358" y="2449830"/>
            <a:ext cx="3768317" cy="2502259"/>
            <a:chOff x="2957998" y="796536"/>
            <a:chExt cx="3768317" cy="2502259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DA1C5000-96CC-56B5-C1D0-3E568C08D7D4}"/>
                </a:ext>
              </a:extLst>
            </p:cNvPr>
            <p:cNvGrpSpPr/>
            <p:nvPr/>
          </p:nvGrpSpPr>
          <p:grpSpPr>
            <a:xfrm>
              <a:off x="3261360" y="796536"/>
              <a:ext cx="3175816" cy="2502259"/>
              <a:chOff x="2754631" y="1817616"/>
              <a:chExt cx="3175816" cy="2502259"/>
            </a:xfrm>
          </p:grpSpPr>
          <p:pic>
            <p:nvPicPr>
              <p:cNvPr id="8" name="Imagem 7" descr="Tela de um aparelho eletrônico&#10;&#10;Descrição gerada automaticamente com confiança média">
                <a:extLst>
                  <a:ext uri="{FF2B5EF4-FFF2-40B4-BE49-F238E27FC236}">
                    <a16:creationId xmlns:a16="http://schemas.microsoft.com/office/drawing/2014/main" id="{173BCB6E-08A7-088E-06FC-124BD594E8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92732" y="1817616"/>
                <a:ext cx="1651396" cy="106700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0" name="Imagem 9" descr="Circuito eletrônico em fundo preto&#10;&#10;Descrição gerada automaticamente">
                <a:extLst>
                  <a:ext uri="{FF2B5EF4-FFF2-40B4-BE49-F238E27FC236}">
                    <a16:creationId xmlns:a16="http://schemas.microsoft.com/office/drawing/2014/main" id="{A38F1D07-645A-48CD-069F-11A33A73C7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7130" t="18524" r="8710" b="19670"/>
              <a:stretch/>
            </p:blipFill>
            <p:spPr>
              <a:xfrm>
                <a:off x="3773987" y="2465432"/>
                <a:ext cx="2156460" cy="15836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2" name="Imagem 11" descr="Circuito eletrônico com fios&#10;&#10;Descrição gerada automaticamente">
                <a:extLst>
                  <a:ext uri="{FF2B5EF4-FFF2-40B4-BE49-F238E27FC236}">
                    <a16:creationId xmlns:a16="http://schemas.microsoft.com/office/drawing/2014/main" id="{3F53AF30-2449-10A1-5F55-46959178C9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709" t="4720" r="5794" b="4240"/>
              <a:stretch/>
            </p:blipFill>
            <p:spPr>
              <a:xfrm>
                <a:off x="2754631" y="2432244"/>
                <a:ext cx="1744981" cy="1887631"/>
              </a:xfrm>
              <a:prstGeom prst="rect">
                <a:avLst/>
              </a:prstGeom>
            </p:spPr>
          </p:pic>
        </p:grpSp>
        <p:pic>
          <p:nvPicPr>
            <p:cNvPr id="15" name="Gráfico 14" descr="Wi-Fi estrutura de tópicos">
              <a:extLst>
                <a:ext uri="{FF2B5EF4-FFF2-40B4-BE49-F238E27FC236}">
                  <a16:creationId xmlns:a16="http://schemas.microsoft.com/office/drawing/2014/main" id="{BFBFA32F-22D5-0F4B-E87F-E93AFD966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3520973">
              <a:off x="5811915" y="1486321"/>
              <a:ext cx="914400" cy="914400"/>
            </a:xfrm>
            <a:prstGeom prst="rect">
              <a:avLst/>
            </a:prstGeom>
          </p:spPr>
        </p:pic>
        <p:pic>
          <p:nvPicPr>
            <p:cNvPr id="16" name="Gráfico 15" descr="Wi-Fi estrutura de tópicos">
              <a:extLst>
                <a:ext uri="{FF2B5EF4-FFF2-40B4-BE49-F238E27FC236}">
                  <a16:creationId xmlns:a16="http://schemas.microsoft.com/office/drawing/2014/main" id="{465FC942-CFA1-B260-A936-2BA374168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8585029">
              <a:off x="2957998" y="1693034"/>
              <a:ext cx="914400" cy="914400"/>
            </a:xfrm>
            <a:prstGeom prst="rect">
              <a:avLst/>
            </a:prstGeom>
          </p:spPr>
        </p:pic>
      </p:grp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49A968A-30AF-A404-D6DF-8EFF01F02E9D}"/>
              </a:ext>
            </a:extLst>
          </p:cNvPr>
          <p:cNvSpPr txBox="1"/>
          <p:nvPr/>
        </p:nvSpPr>
        <p:spPr>
          <a:xfrm>
            <a:off x="0" y="4887064"/>
            <a:ext cx="1676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4</a:t>
            </a:r>
          </a:p>
        </p:txBody>
      </p:sp>
      <p:pic>
        <p:nvPicPr>
          <p:cNvPr id="21" name="Imagem 20" descr="Logotipo&#10;&#10;Descrição gerada automaticamente">
            <a:extLst>
              <a:ext uri="{FF2B5EF4-FFF2-40B4-BE49-F238E27FC236}">
                <a16:creationId xmlns:a16="http://schemas.microsoft.com/office/drawing/2014/main" id="{52C93DCD-3707-01D7-FAF3-D74E953FEAC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2278" b="23349"/>
          <a:stretch/>
        </p:blipFill>
        <p:spPr>
          <a:xfrm>
            <a:off x="907853" y="4514494"/>
            <a:ext cx="911621" cy="495680"/>
          </a:xfrm>
          <a:prstGeom prst="rect">
            <a:avLst/>
          </a:prstGeom>
        </p:spPr>
      </p:pic>
      <p:sp>
        <p:nvSpPr>
          <p:cNvPr id="22" name="Google Shape;580;p29">
            <a:extLst>
              <a:ext uri="{FF2B5EF4-FFF2-40B4-BE49-F238E27FC236}">
                <a16:creationId xmlns:a16="http://schemas.microsoft.com/office/drawing/2014/main" id="{7D2D6A2A-1B4C-6537-8CCD-DA859FB7DC74}"/>
              </a:ext>
            </a:extLst>
          </p:cNvPr>
          <p:cNvSpPr txBox="1">
            <a:spLocks/>
          </p:cNvSpPr>
          <p:nvPr/>
        </p:nvSpPr>
        <p:spPr>
          <a:xfrm>
            <a:off x="167640" y="279920"/>
            <a:ext cx="1531620" cy="931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yncopate"/>
              <a:buNone/>
              <a:defRPr sz="2800" b="1" i="0" u="none" strike="noStrike" cap="none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yncopate"/>
              <a:buNone/>
              <a:defRPr sz="2800" b="1" i="0" u="none" strike="noStrike" cap="none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yncopate"/>
              <a:buNone/>
              <a:defRPr sz="2800" b="1" i="0" u="none" strike="noStrike" cap="none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yncopate"/>
              <a:buNone/>
              <a:defRPr sz="2800" b="1" i="0" u="none" strike="noStrike" cap="none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yncopate"/>
              <a:buNone/>
              <a:defRPr sz="2800" b="1" i="0" u="none" strike="noStrike" cap="none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yncopate"/>
              <a:buNone/>
              <a:defRPr sz="2800" b="1" i="0" u="none" strike="noStrike" cap="none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yncopate"/>
              <a:buNone/>
              <a:defRPr sz="2800" b="1" i="0" u="none" strike="noStrike" cap="none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yncopate"/>
              <a:buNone/>
              <a:defRPr sz="2800" b="1" i="0" u="none" strike="noStrike" cap="none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yncopate"/>
              <a:buNone/>
              <a:defRPr sz="2800" b="1" i="0" u="none" strike="noStrike" cap="none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9pPr>
          </a:lstStyle>
          <a:p>
            <a:r>
              <a:rPr lang="pt-BR" dirty="0"/>
              <a:t>Can</a:t>
            </a:r>
            <a:r>
              <a:rPr lang="en" dirty="0"/>
              <a:t> Pass</a:t>
            </a:r>
          </a:p>
        </p:txBody>
      </p:sp>
      <p:pic>
        <p:nvPicPr>
          <p:cNvPr id="2" name="Vídeo sem título ‐ Feito com o Clipchamp (1)">
            <a:hlinkClick r:id="" action="ppaction://media"/>
            <a:extLst>
              <a:ext uri="{FF2B5EF4-FFF2-40B4-BE49-F238E27FC236}">
                <a16:creationId xmlns:a16="http://schemas.microsoft.com/office/drawing/2014/main" id="{54D40203-A588-F370-3C11-1BE527A705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0"/>
          <a:srcRect l="7394" r="7742"/>
          <a:stretch/>
        </p:blipFill>
        <p:spPr>
          <a:xfrm>
            <a:off x="6460157" y="356490"/>
            <a:ext cx="2265293" cy="40040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0BFC408-C5BD-BFC9-9193-55BA7BA4D05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4691" b="13505"/>
          <a:stretch/>
        </p:blipFill>
        <p:spPr>
          <a:xfrm>
            <a:off x="74323" y="1361014"/>
            <a:ext cx="2863719" cy="2177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m 6" descr="Pessoa sentada em cadeira verde&#10;&#10;Descrição gerada automaticamente com confiança média">
            <a:extLst>
              <a:ext uri="{FF2B5EF4-FFF2-40B4-BE49-F238E27FC236}">
                <a16:creationId xmlns:a16="http://schemas.microsoft.com/office/drawing/2014/main" id="{13B2BA5C-BEE5-1200-6406-AE43DB88CFE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10754" b="15693"/>
          <a:stretch/>
        </p:blipFill>
        <p:spPr>
          <a:xfrm>
            <a:off x="2682503" y="103309"/>
            <a:ext cx="3464958" cy="2281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426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0" mute="1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" name="Google Shape;576;p29"/>
          <p:cNvGrpSpPr/>
          <p:nvPr/>
        </p:nvGrpSpPr>
        <p:grpSpPr>
          <a:xfrm>
            <a:off x="713400" y="1329028"/>
            <a:ext cx="7717500" cy="2376000"/>
            <a:chOff x="713400" y="1564775"/>
            <a:chExt cx="7717500" cy="2376000"/>
          </a:xfrm>
        </p:grpSpPr>
        <p:sp>
          <p:nvSpPr>
            <p:cNvPr id="577" name="Google Shape;577;p29"/>
            <p:cNvSpPr/>
            <p:nvPr/>
          </p:nvSpPr>
          <p:spPr>
            <a:xfrm>
              <a:off x="713400" y="1564775"/>
              <a:ext cx="7717500" cy="1702500"/>
            </a:xfrm>
            <a:prstGeom prst="rect">
              <a:avLst/>
            </a:prstGeom>
            <a:solidFill>
              <a:srgbClr val="FFFFFF">
                <a:alpha val="4358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9"/>
            <p:cNvSpPr/>
            <p:nvPr/>
          </p:nvSpPr>
          <p:spPr>
            <a:xfrm>
              <a:off x="713400" y="3267275"/>
              <a:ext cx="5343000" cy="673500"/>
            </a:xfrm>
            <a:prstGeom prst="rect">
              <a:avLst/>
            </a:prstGeom>
            <a:solidFill>
              <a:srgbClr val="FFFFFF">
                <a:alpha val="4358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9"/>
            <p:cNvSpPr/>
            <p:nvPr/>
          </p:nvSpPr>
          <p:spPr>
            <a:xfrm>
              <a:off x="6056400" y="3267275"/>
              <a:ext cx="2374500" cy="673500"/>
            </a:xfrm>
            <a:prstGeom prst="rect">
              <a:avLst/>
            </a:prstGeom>
            <a:solidFill>
              <a:srgbClr val="FFFFFF">
                <a:alpha val="4358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0" name="Google Shape;580;p29"/>
          <p:cNvSpPr txBox="1">
            <a:spLocks noGrp="1"/>
          </p:cNvSpPr>
          <p:nvPr>
            <p:ph type="ctrTitle"/>
          </p:nvPr>
        </p:nvSpPr>
        <p:spPr>
          <a:xfrm>
            <a:off x="998700" y="1517009"/>
            <a:ext cx="7142410" cy="147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CAN PASS</a:t>
            </a:r>
          </a:p>
        </p:txBody>
      </p:sp>
      <p:sp>
        <p:nvSpPr>
          <p:cNvPr id="581" name="Google Shape;581;p29"/>
          <p:cNvSpPr txBox="1">
            <a:spLocks noGrp="1"/>
          </p:cNvSpPr>
          <p:nvPr>
            <p:ph type="subTitle" idx="1"/>
          </p:nvPr>
        </p:nvSpPr>
        <p:spPr>
          <a:xfrm>
            <a:off x="3015342" y="3058884"/>
            <a:ext cx="2751257" cy="5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Engenharia de Computação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2º semestre</a:t>
            </a:r>
            <a:endParaRPr/>
          </a:p>
        </p:txBody>
      </p:sp>
      <p:grpSp>
        <p:nvGrpSpPr>
          <p:cNvPr id="582" name="Google Shape;582;p29"/>
          <p:cNvGrpSpPr/>
          <p:nvPr/>
        </p:nvGrpSpPr>
        <p:grpSpPr>
          <a:xfrm>
            <a:off x="6264625" y="3198095"/>
            <a:ext cx="1958050" cy="318674"/>
            <a:chOff x="6230150" y="3433775"/>
            <a:chExt cx="1958050" cy="340500"/>
          </a:xfrm>
        </p:grpSpPr>
        <p:sp>
          <p:nvSpPr>
            <p:cNvPr id="583" name="Google Shape;583;p29"/>
            <p:cNvSpPr/>
            <p:nvPr/>
          </p:nvSpPr>
          <p:spPr>
            <a:xfrm>
              <a:off x="6230150" y="3433775"/>
              <a:ext cx="651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9"/>
            <p:cNvSpPr/>
            <p:nvPr/>
          </p:nvSpPr>
          <p:spPr>
            <a:xfrm>
              <a:off x="6338800" y="3433775"/>
              <a:ext cx="1233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9"/>
            <p:cNvSpPr/>
            <p:nvPr/>
          </p:nvSpPr>
          <p:spPr>
            <a:xfrm>
              <a:off x="6505650" y="3433775"/>
              <a:ext cx="360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9"/>
            <p:cNvSpPr/>
            <p:nvPr/>
          </p:nvSpPr>
          <p:spPr>
            <a:xfrm>
              <a:off x="6585200" y="3433775"/>
              <a:ext cx="360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9"/>
            <p:cNvSpPr/>
            <p:nvPr/>
          </p:nvSpPr>
          <p:spPr>
            <a:xfrm>
              <a:off x="6744300" y="3433775"/>
              <a:ext cx="360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9"/>
            <p:cNvSpPr/>
            <p:nvPr/>
          </p:nvSpPr>
          <p:spPr>
            <a:xfrm>
              <a:off x="6838650" y="3433775"/>
              <a:ext cx="1233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9"/>
            <p:cNvSpPr/>
            <p:nvPr/>
          </p:nvSpPr>
          <p:spPr>
            <a:xfrm>
              <a:off x="7020300" y="3433775"/>
              <a:ext cx="1233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9"/>
            <p:cNvSpPr/>
            <p:nvPr/>
          </p:nvSpPr>
          <p:spPr>
            <a:xfrm>
              <a:off x="7201950" y="3433775"/>
              <a:ext cx="360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9"/>
            <p:cNvSpPr/>
            <p:nvPr/>
          </p:nvSpPr>
          <p:spPr>
            <a:xfrm>
              <a:off x="7296300" y="3433775"/>
              <a:ext cx="651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9"/>
            <p:cNvSpPr/>
            <p:nvPr/>
          </p:nvSpPr>
          <p:spPr>
            <a:xfrm>
              <a:off x="7419750" y="3433775"/>
              <a:ext cx="651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9"/>
            <p:cNvSpPr/>
            <p:nvPr/>
          </p:nvSpPr>
          <p:spPr>
            <a:xfrm>
              <a:off x="7543200" y="3433775"/>
              <a:ext cx="360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9"/>
            <p:cNvSpPr/>
            <p:nvPr/>
          </p:nvSpPr>
          <p:spPr>
            <a:xfrm>
              <a:off x="7622750" y="3433775"/>
              <a:ext cx="360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9"/>
            <p:cNvSpPr/>
            <p:nvPr/>
          </p:nvSpPr>
          <p:spPr>
            <a:xfrm>
              <a:off x="7796650" y="3433775"/>
              <a:ext cx="1233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9"/>
            <p:cNvSpPr/>
            <p:nvPr/>
          </p:nvSpPr>
          <p:spPr>
            <a:xfrm>
              <a:off x="7964000" y="3433775"/>
              <a:ext cx="360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9"/>
            <p:cNvSpPr/>
            <p:nvPr/>
          </p:nvSpPr>
          <p:spPr>
            <a:xfrm>
              <a:off x="8043550" y="3433775"/>
              <a:ext cx="360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9"/>
            <p:cNvSpPr/>
            <p:nvPr/>
          </p:nvSpPr>
          <p:spPr>
            <a:xfrm>
              <a:off x="8123100" y="3433775"/>
              <a:ext cx="651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9" name="Google Shape;599;p29"/>
          <p:cNvSpPr txBox="1"/>
          <p:nvPr/>
        </p:nvSpPr>
        <p:spPr>
          <a:xfrm>
            <a:off x="7030875" y="0"/>
            <a:ext cx="21663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Work Sans Medium"/>
                <a:ea typeface="Work Sans Medium"/>
                <a:cs typeface="Work Sans Medium"/>
                <a:sym typeface="Work Sans Medium"/>
              </a:rPr>
              <a:t>01234567890000123456789000123</a:t>
            </a:r>
            <a:endParaRPr sz="900" dirty="0"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600" name="Google Shape;600;p29"/>
          <p:cNvSpPr/>
          <p:nvPr/>
        </p:nvSpPr>
        <p:spPr>
          <a:xfrm>
            <a:off x="853425" y="1143672"/>
            <a:ext cx="318600" cy="318600"/>
          </a:xfrm>
          <a:prstGeom prst="snip2DiagRect">
            <a:avLst>
              <a:gd name="adj1" fmla="val 0"/>
              <a:gd name="adj2" fmla="val 2495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29"/>
          <p:cNvSpPr/>
          <p:nvPr/>
        </p:nvSpPr>
        <p:spPr>
          <a:xfrm>
            <a:off x="1414925" y="1141765"/>
            <a:ext cx="318600" cy="318600"/>
          </a:xfrm>
          <a:prstGeom prst="snip2DiagRect">
            <a:avLst>
              <a:gd name="adj1" fmla="val 0"/>
              <a:gd name="adj2" fmla="val 2495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29"/>
          <p:cNvSpPr txBox="1"/>
          <p:nvPr/>
        </p:nvSpPr>
        <p:spPr>
          <a:xfrm>
            <a:off x="1733525" y="1144293"/>
            <a:ext cx="10434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Work Sans Medium"/>
                <a:ea typeface="Work Sans Medium"/>
                <a:cs typeface="Work Sans Medium"/>
                <a:sym typeface="Work Sans Medium"/>
              </a:rPr>
              <a:t>012345678900</a:t>
            </a:r>
            <a:endParaRPr lang="en" sz="900" dirty="0"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A46C736A-3F8C-F398-365E-07AE176640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278" b="23349"/>
          <a:stretch/>
        </p:blipFill>
        <p:spPr>
          <a:xfrm>
            <a:off x="5777023" y="1485520"/>
            <a:ext cx="2555504" cy="138951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838F419-8ACC-A270-F638-8F9E860C0E3A}"/>
              </a:ext>
            </a:extLst>
          </p:cNvPr>
          <p:cNvSpPr txBox="1"/>
          <p:nvPr/>
        </p:nvSpPr>
        <p:spPr>
          <a:xfrm>
            <a:off x="993717" y="3183612"/>
            <a:ext cx="21061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800">
                <a:solidFill>
                  <a:schemeClr val="dk1"/>
                </a:solidFill>
                <a:latin typeface="Work Sans Medium"/>
                <a:sym typeface="Work Sans Medium"/>
              </a:rPr>
              <a:t>Equipe Rocket – </a:t>
            </a:r>
            <a:endParaRPr lang="pt-BR" sz="1800">
              <a:solidFill>
                <a:schemeClr val="dk1"/>
              </a:solidFill>
              <a:latin typeface="Work Sans Medium"/>
              <a:sym typeface="Work Sans Medium"/>
            </a:endParaRPr>
          </a:p>
        </p:txBody>
      </p:sp>
      <p:grpSp>
        <p:nvGrpSpPr>
          <p:cNvPr id="2" name="Google Shape;870;p39">
            <a:extLst>
              <a:ext uri="{FF2B5EF4-FFF2-40B4-BE49-F238E27FC236}">
                <a16:creationId xmlns:a16="http://schemas.microsoft.com/office/drawing/2014/main" id="{F1F993FA-CC10-8C2D-C94A-9A6E16C8D170}"/>
              </a:ext>
            </a:extLst>
          </p:cNvPr>
          <p:cNvGrpSpPr/>
          <p:nvPr/>
        </p:nvGrpSpPr>
        <p:grpSpPr>
          <a:xfrm rot="5400000">
            <a:off x="8064970" y="3988268"/>
            <a:ext cx="1739532" cy="283092"/>
            <a:chOff x="6230150" y="3433775"/>
            <a:chExt cx="1958050" cy="340500"/>
          </a:xfrm>
        </p:grpSpPr>
        <p:sp>
          <p:nvSpPr>
            <p:cNvPr id="4" name="Google Shape;871;p39">
              <a:extLst>
                <a:ext uri="{FF2B5EF4-FFF2-40B4-BE49-F238E27FC236}">
                  <a16:creationId xmlns:a16="http://schemas.microsoft.com/office/drawing/2014/main" id="{677C5D03-9E6C-98A5-8697-147FE2CDD255}"/>
                </a:ext>
              </a:extLst>
            </p:cNvPr>
            <p:cNvSpPr/>
            <p:nvPr/>
          </p:nvSpPr>
          <p:spPr>
            <a:xfrm>
              <a:off x="623015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72;p39">
              <a:extLst>
                <a:ext uri="{FF2B5EF4-FFF2-40B4-BE49-F238E27FC236}">
                  <a16:creationId xmlns:a16="http://schemas.microsoft.com/office/drawing/2014/main" id="{2F30DEF5-CBDE-1130-8506-2053335B90D1}"/>
                </a:ext>
              </a:extLst>
            </p:cNvPr>
            <p:cNvSpPr/>
            <p:nvPr/>
          </p:nvSpPr>
          <p:spPr>
            <a:xfrm>
              <a:off x="633880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73;p39">
              <a:extLst>
                <a:ext uri="{FF2B5EF4-FFF2-40B4-BE49-F238E27FC236}">
                  <a16:creationId xmlns:a16="http://schemas.microsoft.com/office/drawing/2014/main" id="{8D5CC3B2-484D-E71D-2163-AEA3835DEB44}"/>
                </a:ext>
              </a:extLst>
            </p:cNvPr>
            <p:cNvSpPr/>
            <p:nvPr/>
          </p:nvSpPr>
          <p:spPr>
            <a:xfrm>
              <a:off x="65056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74;p39">
              <a:extLst>
                <a:ext uri="{FF2B5EF4-FFF2-40B4-BE49-F238E27FC236}">
                  <a16:creationId xmlns:a16="http://schemas.microsoft.com/office/drawing/2014/main" id="{3DADF72C-F425-F2F1-89AC-2F51C1A22822}"/>
                </a:ext>
              </a:extLst>
            </p:cNvPr>
            <p:cNvSpPr/>
            <p:nvPr/>
          </p:nvSpPr>
          <p:spPr>
            <a:xfrm>
              <a:off x="65852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75;p39">
              <a:extLst>
                <a:ext uri="{FF2B5EF4-FFF2-40B4-BE49-F238E27FC236}">
                  <a16:creationId xmlns:a16="http://schemas.microsoft.com/office/drawing/2014/main" id="{E97DF565-2F95-1B87-3650-5FA44777596C}"/>
                </a:ext>
              </a:extLst>
            </p:cNvPr>
            <p:cNvSpPr/>
            <p:nvPr/>
          </p:nvSpPr>
          <p:spPr>
            <a:xfrm>
              <a:off x="67443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76;p39">
              <a:extLst>
                <a:ext uri="{FF2B5EF4-FFF2-40B4-BE49-F238E27FC236}">
                  <a16:creationId xmlns:a16="http://schemas.microsoft.com/office/drawing/2014/main" id="{EADED674-ABEF-CB62-2CE2-4FB51425A156}"/>
                </a:ext>
              </a:extLst>
            </p:cNvPr>
            <p:cNvSpPr/>
            <p:nvPr/>
          </p:nvSpPr>
          <p:spPr>
            <a:xfrm>
              <a:off x="683865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77;p39">
              <a:extLst>
                <a:ext uri="{FF2B5EF4-FFF2-40B4-BE49-F238E27FC236}">
                  <a16:creationId xmlns:a16="http://schemas.microsoft.com/office/drawing/2014/main" id="{94CCAEFA-BE7F-58F8-ECB8-E56C54DF8C5F}"/>
                </a:ext>
              </a:extLst>
            </p:cNvPr>
            <p:cNvSpPr/>
            <p:nvPr/>
          </p:nvSpPr>
          <p:spPr>
            <a:xfrm>
              <a:off x="702030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878;p39">
              <a:extLst>
                <a:ext uri="{FF2B5EF4-FFF2-40B4-BE49-F238E27FC236}">
                  <a16:creationId xmlns:a16="http://schemas.microsoft.com/office/drawing/2014/main" id="{677D7327-67A2-074C-938B-6BA234D451CB}"/>
                </a:ext>
              </a:extLst>
            </p:cNvPr>
            <p:cNvSpPr/>
            <p:nvPr/>
          </p:nvSpPr>
          <p:spPr>
            <a:xfrm>
              <a:off x="72019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79;p39">
              <a:extLst>
                <a:ext uri="{FF2B5EF4-FFF2-40B4-BE49-F238E27FC236}">
                  <a16:creationId xmlns:a16="http://schemas.microsoft.com/office/drawing/2014/main" id="{5D65FFA8-E5BC-1B52-AFCD-0A8BCDC3845C}"/>
                </a:ext>
              </a:extLst>
            </p:cNvPr>
            <p:cNvSpPr/>
            <p:nvPr/>
          </p:nvSpPr>
          <p:spPr>
            <a:xfrm>
              <a:off x="729630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80;p39">
              <a:extLst>
                <a:ext uri="{FF2B5EF4-FFF2-40B4-BE49-F238E27FC236}">
                  <a16:creationId xmlns:a16="http://schemas.microsoft.com/office/drawing/2014/main" id="{ECFE3FDC-ED51-8333-E711-53C5D1738CDE}"/>
                </a:ext>
              </a:extLst>
            </p:cNvPr>
            <p:cNvSpPr/>
            <p:nvPr/>
          </p:nvSpPr>
          <p:spPr>
            <a:xfrm>
              <a:off x="741975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81;p39">
              <a:extLst>
                <a:ext uri="{FF2B5EF4-FFF2-40B4-BE49-F238E27FC236}">
                  <a16:creationId xmlns:a16="http://schemas.microsoft.com/office/drawing/2014/main" id="{C82BDE91-D6BC-B129-BAD2-F2DB3759C33B}"/>
                </a:ext>
              </a:extLst>
            </p:cNvPr>
            <p:cNvSpPr/>
            <p:nvPr/>
          </p:nvSpPr>
          <p:spPr>
            <a:xfrm>
              <a:off x="75432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2;p39">
              <a:extLst>
                <a:ext uri="{FF2B5EF4-FFF2-40B4-BE49-F238E27FC236}">
                  <a16:creationId xmlns:a16="http://schemas.microsoft.com/office/drawing/2014/main" id="{6EE35F38-C853-5F0B-C630-6E1707239A6E}"/>
                </a:ext>
              </a:extLst>
            </p:cNvPr>
            <p:cNvSpPr/>
            <p:nvPr/>
          </p:nvSpPr>
          <p:spPr>
            <a:xfrm>
              <a:off x="76227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83;p39">
              <a:extLst>
                <a:ext uri="{FF2B5EF4-FFF2-40B4-BE49-F238E27FC236}">
                  <a16:creationId xmlns:a16="http://schemas.microsoft.com/office/drawing/2014/main" id="{877FBDD5-5FAF-3A56-52C2-7EE6DE23EE4D}"/>
                </a:ext>
              </a:extLst>
            </p:cNvPr>
            <p:cNvSpPr/>
            <p:nvPr/>
          </p:nvSpPr>
          <p:spPr>
            <a:xfrm>
              <a:off x="779665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84;p39">
              <a:extLst>
                <a:ext uri="{FF2B5EF4-FFF2-40B4-BE49-F238E27FC236}">
                  <a16:creationId xmlns:a16="http://schemas.microsoft.com/office/drawing/2014/main" id="{3F2ED0F8-9051-DE12-B7A3-5C3ADE9A0036}"/>
                </a:ext>
              </a:extLst>
            </p:cNvPr>
            <p:cNvSpPr/>
            <p:nvPr/>
          </p:nvSpPr>
          <p:spPr>
            <a:xfrm>
              <a:off x="79640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85;p39">
              <a:extLst>
                <a:ext uri="{FF2B5EF4-FFF2-40B4-BE49-F238E27FC236}">
                  <a16:creationId xmlns:a16="http://schemas.microsoft.com/office/drawing/2014/main" id="{15DB2353-D15E-6274-7B58-0349E625AB4B}"/>
                </a:ext>
              </a:extLst>
            </p:cNvPr>
            <p:cNvSpPr/>
            <p:nvPr/>
          </p:nvSpPr>
          <p:spPr>
            <a:xfrm>
              <a:off x="80435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86;p39">
              <a:extLst>
                <a:ext uri="{FF2B5EF4-FFF2-40B4-BE49-F238E27FC236}">
                  <a16:creationId xmlns:a16="http://schemas.microsoft.com/office/drawing/2014/main" id="{958F6A28-9EAC-FD40-2999-C349A88AB756}"/>
                </a:ext>
              </a:extLst>
            </p:cNvPr>
            <p:cNvSpPr/>
            <p:nvPr/>
          </p:nvSpPr>
          <p:spPr>
            <a:xfrm>
              <a:off x="812310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747;p35">
            <a:extLst>
              <a:ext uri="{FF2B5EF4-FFF2-40B4-BE49-F238E27FC236}">
                <a16:creationId xmlns:a16="http://schemas.microsoft.com/office/drawing/2014/main" id="{64CEB34C-ADCC-2CBE-8D32-9547728945E8}"/>
              </a:ext>
            </a:extLst>
          </p:cNvPr>
          <p:cNvSpPr txBox="1">
            <a:spLocks/>
          </p:cNvSpPr>
          <p:nvPr/>
        </p:nvSpPr>
        <p:spPr>
          <a:xfrm>
            <a:off x="4260001" y="3867704"/>
            <a:ext cx="1945614" cy="272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yncopate"/>
              <a:buNone/>
              <a:defRPr sz="4200" b="1" i="0" u="none" strike="noStrike" cap="none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yncopate"/>
              <a:buNone/>
              <a:defRPr sz="5200" b="1" i="0" u="none" strike="noStrike" cap="none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yncopate"/>
              <a:buNone/>
              <a:defRPr sz="5200" b="1" i="0" u="none" strike="noStrike" cap="none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yncopate"/>
              <a:buNone/>
              <a:defRPr sz="5200" b="1" i="0" u="none" strike="noStrike" cap="none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yncopate"/>
              <a:buNone/>
              <a:defRPr sz="5200" b="1" i="0" u="none" strike="noStrike" cap="none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yncopate"/>
              <a:buNone/>
              <a:defRPr sz="5200" b="1" i="0" u="none" strike="noStrike" cap="none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yncopate"/>
              <a:buNone/>
              <a:defRPr sz="5200" b="1" i="0" u="none" strike="noStrike" cap="none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yncopate"/>
              <a:buNone/>
              <a:defRPr sz="5200" b="1" i="0" u="none" strike="noStrike" cap="none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yncopate"/>
              <a:buNone/>
              <a:defRPr sz="5200" b="1" i="0" u="none" strike="noStrike" cap="none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9pPr>
          </a:lstStyle>
          <a:p>
            <a:r>
              <a:rPr lang="pt-BR" sz="1400" dirty="0"/>
              <a:t>integrantes</a:t>
            </a:r>
          </a:p>
        </p:txBody>
      </p:sp>
      <p:sp>
        <p:nvSpPr>
          <p:cNvPr id="22" name="Google Shape;748;p35">
            <a:extLst>
              <a:ext uri="{FF2B5EF4-FFF2-40B4-BE49-F238E27FC236}">
                <a16:creationId xmlns:a16="http://schemas.microsoft.com/office/drawing/2014/main" id="{3B08E910-53B9-2AD8-AC3F-5D10CE3DE96B}"/>
              </a:ext>
            </a:extLst>
          </p:cNvPr>
          <p:cNvSpPr txBox="1">
            <a:spLocks/>
          </p:cNvSpPr>
          <p:nvPr/>
        </p:nvSpPr>
        <p:spPr>
          <a:xfrm>
            <a:off x="6056400" y="3815766"/>
            <a:ext cx="2460078" cy="93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Medium"/>
              <a:buNone/>
              <a:defRPr sz="18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Medium"/>
              <a:buNone/>
              <a:defRPr sz="28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Medium"/>
              <a:buNone/>
              <a:defRPr sz="28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Medium"/>
              <a:buNone/>
              <a:defRPr sz="28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Medium"/>
              <a:buNone/>
              <a:defRPr sz="28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Medium"/>
              <a:buNone/>
              <a:defRPr sz="28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Medium"/>
              <a:buNone/>
              <a:defRPr sz="28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Medium"/>
              <a:buNone/>
              <a:defRPr sz="28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Medium"/>
              <a:buNone/>
              <a:defRPr sz="28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pPr marL="0" indent="0"/>
            <a:r>
              <a:rPr lang="pt-BR" sz="1050" dirty="0"/>
              <a:t>Gabriel Vitor Rosa</a:t>
            </a:r>
          </a:p>
          <a:p>
            <a:pPr marL="0" indent="0"/>
            <a:r>
              <a:rPr lang="pt-BR" sz="1050" dirty="0"/>
              <a:t>Kauã Enrico Pasti Altran</a:t>
            </a:r>
          </a:p>
          <a:p>
            <a:pPr marL="0" indent="0"/>
            <a:r>
              <a:rPr lang="pt-BR" sz="1050" dirty="0"/>
              <a:t>Lucas Gabriel Bento Correa</a:t>
            </a:r>
          </a:p>
          <a:p>
            <a:pPr marL="0" indent="0"/>
            <a:r>
              <a:rPr lang="pt-BR" sz="1050" dirty="0"/>
              <a:t>Luke Belatine dos Santos</a:t>
            </a:r>
          </a:p>
          <a:p>
            <a:pPr marL="0" indent="0"/>
            <a:r>
              <a:rPr lang="pt-BR" sz="1050" dirty="0"/>
              <a:t>Ricardo Henrique Pereira Marques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D51F558D-FDC3-ED74-B6FF-EDDE87F209B3}"/>
              </a:ext>
            </a:extLst>
          </p:cNvPr>
          <p:cNvSpPr txBox="1"/>
          <p:nvPr/>
        </p:nvSpPr>
        <p:spPr>
          <a:xfrm>
            <a:off x="0" y="4887064"/>
            <a:ext cx="1676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5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E238667-7224-BEBB-C783-0F5A52188DE3}"/>
              </a:ext>
            </a:extLst>
          </p:cNvPr>
          <p:cNvSpPr txBox="1"/>
          <p:nvPr/>
        </p:nvSpPr>
        <p:spPr>
          <a:xfrm>
            <a:off x="2313511" y="265473"/>
            <a:ext cx="26242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1" dirty="0">
                <a:effectLst/>
                <a:latin typeface="Work Sans Light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Can Pass </a:t>
            </a:r>
            <a:r>
              <a:rPr lang="pt-BR" b="1" dirty="0">
                <a:effectLst/>
                <a:latin typeface="Work Sans Light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para um estacionamento mais seguro!</a:t>
            </a:r>
            <a:endParaRPr lang="pt-BR" b="1" dirty="0">
              <a:latin typeface="Work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860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Hospital Staff Job Descriptions by Slidesgo">
  <a:themeElements>
    <a:clrScheme name="Simple Light">
      <a:dk1>
        <a:srgbClr val="000000"/>
      </a:dk1>
      <a:lt1>
        <a:srgbClr val="FFFFFF"/>
      </a:lt1>
      <a:dk2>
        <a:srgbClr val="5DBB8E"/>
      </a:dk2>
      <a:lt2>
        <a:srgbClr val="C6E7D3"/>
      </a:lt2>
      <a:accent1>
        <a:srgbClr val="F1F9F4"/>
      </a:accent1>
      <a:accent2>
        <a:srgbClr val="FF9028"/>
      </a:accent2>
      <a:accent3>
        <a:srgbClr val="FFCA45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66EA8E0EF6B544CA6D7DDD6CF6711F0" ma:contentTypeVersion="13" ma:contentTypeDescription="Crie um novo documento." ma:contentTypeScope="" ma:versionID="f30892ac1e04df525e6edc5ca04612a4">
  <xsd:schema xmlns:xsd="http://www.w3.org/2001/XMLSchema" xmlns:xs="http://www.w3.org/2001/XMLSchema" xmlns:p="http://schemas.microsoft.com/office/2006/metadata/properties" xmlns:ns2="64cf5d2d-3f0d-4592-a182-206a656e9224" xmlns:ns3="1d41069c-4487-464d-acd8-6d179af59469" targetNamespace="http://schemas.microsoft.com/office/2006/metadata/properties" ma:root="true" ma:fieldsID="f2729ae18482908383884d3f625d222e" ns2:_="" ns3:_="">
    <xsd:import namespace="64cf5d2d-3f0d-4592-a182-206a656e9224"/>
    <xsd:import namespace="1d41069c-4487-464d-acd8-6d179af5946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cf5d2d-3f0d-4592-a182-206a656e92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Marcações de imagem" ma:readOnly="false" ma:fieldId="{5cf76f15-5ced-4ddc-b409-7134ff3c332f}" ma:taxonomyMulti="true" ma:sspId="2880ff9c-3dcb-4359-bda9-48b888df2d2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41069c-4487-464d-acd8-6d179af59469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10ef4ddd-4de6-4d43-b5c6-b256c34a0aaa}" ma:internalName="TaxCatchAll" ma:showField="CatchAllData" ma:web="1d41069c-4487-464d-acd8-6d179af5946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7D5A6D-5903-4055-8587-869FD1568E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E179BC-D147-408B-B48B-5B4A50293D10}">
  <ds:schemaRefs>
    <ds:schemaRef ds:uri="1d41069c-4487-464d-acd8-6d179af59469"/>
    <ds:schemaRef ds:uri="64cf5d2d-3f0d-4592-a182-206a656e922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122</Words>
  <Application>Microsoft Office PowerPoint</Application>
  <PresentationFormat>Apresentação na tela (16:9)</PresentationFormat>
  <Paragraphs>34</Paragraphs>
  <Slides>5</Slides>
  <Notes>3</Notes>
  <HiddenSlides>0</HiddenSlides>
  <MMClips>3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0" baseType="lpstr">
      <vt:lpstr>Syncopate</vt:lpstr>
      <vt:lpstr>Arial</vt:lpstr>
      <vt:lpstr>Work Sans Medium</vt:lpstr>
      <vt:lpstr>Work Sans Light</vt:lpstr>
      <vt:lpstr>Hospital Staff Job Descriptions by Slidesgo</vt:lpstr>
      <vt:lpstr>CAN PASS</vt:lpstr>
      <vt:lpstr>Apresentação do PowerPoint</vt:lpstr>
      <vt:lpstr>Apresentação do PowerPoint</vt:lpstr>
      <vt:lpstr>Apresentação do PowerPoint</vt:lpstr>
      <vt:lpstr>CAN PASS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Ho=spital Staff Job Descriptions</dc:title>
  <dc:creator>Kauã Enrico</dc:creator>
  <cp:lastModifiedBy>Kaua Enrico Pasti Altran</cp:lastModifiedBy>
  <cp:revision>1</cp:revision>
  <dcterms:modified xsi:type="dcterms:W3CDTF">2022-12-06T22:04:18Z</dcterms:modified>
</cp:coreProperties>
</file>